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23"/>
  </p:notesMasterIdLst>
  <p:sldIdLst>
    <p:sldId id="257" r:id="rId5"/>
    <p:sldId id="294" r:id="rId6"/>
    <p:sldId id="290" r:id="rId7"/>
    <p:sldId id="293" r:id="rId8"/>
    <p:sldId id="292" r:id="rId9"/>
    <p:sldId id="291" r:id="rId10"/>
    <p:sldId id="295" r:id="rId11"/>
    <p:sldId id="298" r:id="rId12"/>
    <p:sldId id="307" r:id="rId13"/>
    <p:sldId id="306" r:id="rId14"/>
    <p:sldId id="299" r:id="rId15"/>
    <p:sldId id="300" r:id="rId16"/>
    <p:sldId id="302" r:id="rId17"/>
    <p:sldId id="301" r:id="rId18"/>
    <p:sldId id="303" r:id="rId19"/>
    <p:sldId id="304" r:id="rId20"/>
    <p:sldId id="305" r:id="rId21"/>
    <p:sldId id="269" r:id="rId2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4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gner Gusse" userId="6cc62592-8370-4c07-99fc-c5a14a6b9a32" providerId="ADAL" clId="{FC48F9C0-7A63-469F-98D4-8D3E7E6EC3F6}"/>
    <pc:docChg chg="undo custSel addSld modSld sldOrd">
      <pc:chgData name="Magner Gusse" userId="6cc62592-8370-4c07-99fc-c5a14a6b9a32" providerId="ADAL" clId="{FC48F9C0-7A63-469F-98D4-8D3E7E6EC3F6}" dt="2024-11-07T13:08:06.795" v="126" actId="1076"/>
      <pc:docMkLst>
        <pc:docMk/>
      </pc:docMkLst>
      <pc:sldChg chg="addSp delSp modSp add mod">
        <pc:chgData name="Magner Gusse" userId="6cc62592-8370-4c07-99fc-c5a14a6b9a32" providerId="ADAL" clId="{FC48F9C0-7A63-469F-98D4-8D3E7E6EC3F6}" dt="2024-10-31T11:19:05.580" v="112" actId="14100"/>
        <pc:sldMkLst>
          <pc:docMk/>
          <pc:sldMk cId="4003560117" sldId="298"/>
        </pc:sldMkLst>
        <pc:spChg chg="mod">
          <ac:chgData name="Magner Gusse" userId="6cc62592-8370-4c07-99fc-c5a14a6b9a32" providerId="ADAL" clId="{FC48F9C0-7A63-469F-98D4-8D3E7E6EC3F6}" dt="2024-10-31T11:15:51.189" v="98" actId="14100"/>
          <ac:spMkLst>
            <pc:docMk/>
            <pc:sldMk cId="4003560117" sldId="298"/>
            <ac:spMk id="6156" creationId="{C769AC07-2927-4A84-C05B-6058DA977BA5}"/>
          </ac:spMkLst>
        </pc:spChg>
        <pc:picChg chg="add del mod">
          <ac:chgData name="Magner Gusse" userId="6cc62592-8370-4c07-99fc-c5a14a6b9a32" providerId="ADAL" clId="{FC48F9C0-7A63-469F-98D4-8D3E7E6EC3F6}" dt="2024-10-31T10:02:38.237" v="13" actId="478"/>
          <ac:picMkLst>
            <pc:docMk/>
            <pc:sldMk cId="4003560117" sldId="298"/>
            <ac:picMk id="3" creationId="{FBD2C678-661B-BB50-01DD-0C4645D6AE81}"/>
          </ac:picMkLst>
        </pc:picChg>
        <pc:picChg chg="del">
          <ac:chgData name="Magner Gusse" userId="6cc62592-8370-4c07-99fc-c5a14a6b9a32" providerId="ADAL" clId="{FC48F9C0-7A63-469F-98D4-8D3E7E6EC3F6}" dt="2024-10-31T09:55:59.476" v="2" actId="478"/>
          <ac:picMkLst>
            <pc:docMk/>
            <pc:sldMk cId="4003560117" sldId="298"/>
            <ac:picMk id="4" creationId="{02208D55-236F-24BB-8886-EAE076AE9E08}"/>
          </ac:picMkLst>
        </pc:picChg>
        <pc:picChg chg="add mod">
          <ac:chgData name="Magner Gusse" userId="6cc62592-8370-4c07-99fc-c5a14a6b9a32" providerId="ADAL" clId="{FC48F9C0-7A63-469F-98D4-8D3E7E6EC3F6}" dt="2024-10-31T11:16:43.874" v="103" actId="1076"/>
          <ac:picMkLst>
            <pc:docMk/>
            <pc:sldMk cId="4003560117" sldId="298"/>
            <ac:picMk id="4" creationId="{8A28E885-361D-7D68-64CB-DB3C9C3BE960}"/>
          </ac:picMkLst>
        </pc:picChg>
        <pc:picChg chg="del">
          <ac:chgData name="Magner Gusse" userId="6cc62592-8370-4c07-99fc-c5a14a6b9a32" providerId="ADAL" clId="{FC48F9C0-7A63-469F-98D4-8D3E7E6EC3F6}" dt="2024-10-31T09:55:55.876" v="1" actId="478"/>
          <ac:picMkLst>
            <pc:docMk/>
            <pc:sldMk cId="4003560117" sldId="298"/>
            <ac:picMk id="5" creationId="{24E4CCAD-576E-0206-057F-AD5B2D2F82F8}"/>
          </ac:picMkLst>
        </pc:picChg>
        <pc:picChg chg="add mod">
          <ac:chgData name="Magner Gusse" userId="6cc62592-8370-4c07-99fc-c5a14a6b9a32" providerId="ADAL" clId="{FC48F9C0-7A63-469F-98D4-8D3E7E6EC3F6}" dt="2024-10-31T11:18:35.707" v="107" actId="14100"/>
          <ac:picMkLst>
            <pc:docMk/>
            <pc:sldMk cId="4003560117" sldId="298"/>
            <ac:picMk id="6" creationId="{29500B5C-23EA-0CB6-0BFC-735B765918A5}"/>
          </ac:picMkLst>
        </pc:picChg>
        <pc:picChg chg="add del mod">
          <ac:chgData name="Magner Gusse" userId="6cc62592-8370-4c07-99fc-c5a14a6b9a32" providerId="ADAL" clId="{FC48F9C0-7A63-469F-98D4-8D3E7E6EC3F6}" dt="2024-10-31T10:02:34.673" v="12" actId="478"/>
          <ac:picMkLst>
            <pc:docMk/>
            <pc:sldMk cId="4003560117" sldId="298"/>
            <ac:picMk id="6" creationId="{8E4DAAEA-35DA-840D-7851-B81401422E7D}"/>
          </ac:picMkLst>
        </pc:picChg>
        <pc:picChg chg="add del mod">
          <ac:chgData name="Magner Gusse" userId="6cc62592-8370-4c07-99fc-c5a14a6b9a32" providerId="ADAL" clId="{FC48F9C0-7A63-469F-98D4-8D3E7E6EC3F6}" dt="2024-10-31T11:16:30.461" v="100" actId="478"/>
          <ac:picMkLst>
            <pc:docMk/>
            <pc:sldMk cId="4003560117" sldId="298"/>
            <ac:picMk id="7" creationId="{0645AE53-CEE7-DA71-5A2C-538C28C0E7A0}"/>
          </ac:picMkLst>
        </pc:picChg>
        <pc:picChg chg="add mod">
          <ac:chgData name="Magner Gusse" userId="6cc62592-8370-4c07-99fc-c5a14a6b9a32" providerId="ADAL" clId="{FC48F9C0-7A63-469F-98D4-8D3E7E6EC3F6}" dt="2024-10-31T11:19:05.580" v="112" actId="14100"/>
          <ac:picMkLst>
            <pc:docMk/>
            <pc:sldMk cId="4003560117" sldId="298"/>
            <ac:picMk id="9" creationId="{08CD7180-FF27-04FE-F0F4-B8514CDDEB72}"/>
          </ac:picMkLst>
        </pc:picChg>
      </pc:sldChg>
      <pc:sldChg chg="delSp modSp add mod">
        <pc:chgData name="Magner Gusse" userId="6cc62592-8370-4c07-99fc-c5a14a6b9a32" providerId="ADAL" clId="{FC48F9C0-7A63-469F-98D4-8D3E7E6EC3F6}" dt="2024-10-31T10:01:44.542" v="11" actId="1076"/>
        <pc:sldMkLst>
          <pc:docMk/>
          <pc:sldMk cId="687267181" sldId="299"/>
        </pc:sldMkLst>
        <pc:picChg chg="mod">
          <ac:chgData name="Magner Gusse" userId="6cc62592-8370-4c07-99fc-c5a14a6b9a32" providerId="ADAL" clId="{FC48F9C0-7A63-469F-98D4-8D3E7E6EC3F6}" dt="2024-10-31T10:01:44.542" v="11" actId="1076"/>
          <ac:picMkLst>
            <pc:docMk/>
            <pc:sldMk cId="687267181" sldId="299"/>
            <ac:picMk id="3" creationId="{CE38DAE1-3EE7-B5A4-552D-855297CBC26F}"/>
          </ac:picMkLst>
        </pc:picChg>
        <pc:picChg chg="mod">
          <ac:chgData name="Magner Gusse" userId="6cc62592-8370-4c07-99fc-c5a14a6b9a32" providerId="ADAL" clId="{FC48F9C0-7A63-469F-98D4-8D3E7E6EC3F6}" dt="2024-10-31T10:01:33.646" v="8" actId="1076"/>
          <ac:picMkLst>
            <pc:docMk/>
            <pc:sldMk cId="687267181" sldId="299"/>
            <ac:picMk id="6" creationId="{20A30FE9-6662-7E3A-2B82-0A5128DC6BAC}"/>
          </ac:picMkLst>
        </pc:picChg>
        <pc:picChg chg="del">
          <ac:chgData name="Magner Gusse" userId="6cc62592-8370-4c07-99fc-c5a14a6b9a32" providerId="ADAL" clId="{FC48F9C0-7A63-469F-98D4-8D3E7E6EC3F6}" dt="2024-10-31T10:01:23.090" v="7" actId="478"/>
          <ac:picMkLst>
            <pc:docMk/>
            <pc:sldMk cId="687267181" sldId="299"/>
            <ac:picMk id="7" creationId="{BF6ED1F8-E434-934F-08C5-CC9DA77675F7}"/>
          </ac:picMkLst>
        </pc:picChg>
      </pc:sldChg>
      <pc:sldChg chg="addSp delSp modSp add mod">
        <pc:chgData name="Magner Gusse" userId="6cc62592-8370-4c07-99fc-c5a14a6b9a32" providerId="ADAL" clId="{FC48F9C0-7A63-469F-98D4-8D3E7E6EC3F6}" dt="2024-10-31T10:07:12.497" v="35" actId="1076"/>
        <pc:sldMkLst>
          <pc:docMk/>
          <pc:sldMk cId="1266064337" sldId="300"/>
        </pc:sldMkLst>
        <pc:spChg chg="add mod">
          <ac:chgData name="Magner Gusse" userId="6cc62592-8370-4c07-99fc-c5a14a6b9a32" providerId="ADAL" clId="{FC48F9C0-7A63-469F-98D4-8D3E7E6EC3F6}" dt="2024-10-31T10:06:30.882" v="32" actId="14100"/>
          <ac:spMkLst>
            <pc:docMk/>
            <pc:sldMk cId="1266064337" sldId="300"/>
            <ac:spMk id="4" creationId="{665D61D1-0A17-AACA-F4DB-324140F8D194}"/>
          </ac:spMkLst>
        </pc:spChg>
        <pc:picChg chg="del">
          <ac:chgData name="Magner Gusse" userId="6cc62592-8370-4c07-99fc-c5a14a6b9a32" providerId="ADAL" clId="{FC48F9C0-7A63-469F-98D4-8D3E7E6EC3F6}" dt="2024-10-31T10:03:12.011" v="17" actId="478"/>
          <ac:picMkLst>
            <pc:docMk/>
            <pc:sldMk cId="1266064337" sldId="300"/>
            <ac:picMk id="3" creationId="{A8406E72-A584-664D-789C-A8663CBB2E34}"/>
          </ac:picMkLst>
        </pc:picChg>
        <pc:picChg chg="del">
          <ac:chgData name="Magner Gusse" userId="6cc62592-8370-4c07-99fc-c5a14a6b9a32" providerId="ADAL" clId="{FC48F9C0-7A63-469F-98D4-8D3E7E6EC3F6}" dt="2024-10-31T10:03:09.351" v="16" actId="478"/>
          <ac:picMkLst>
            <pc:docMk/>
            <pc:sldMk cId="1266064337" sldId="300"/>
            <ac:picMk id="6" creationId="{46D658FC-B387-3716-C1BA-E26FAC56103F}"/>
          </ac:picMkLst>
        </pc:picChg>
        <pc:picChg chg="add mod">
          <ac:chgData name="Magner Gusse" userId="6cc62592-8370-4c07-99fc-c5a14a6b9a32" providerId="ADAL" clId="{FC48F9C0-7A63-469F-98D4-8D3E7E6EC3F6}" dt="2024-10-31T10:07:12.497" v="35" actId="1076"/>
          <ac:picMkLst>
            <pc:docMk/>
            <pc:sldMk cId="1266064337" sldId="300"/>
            <ac:picMk id="7" creationId="{E9D636CA-6A89-0938-11DE-C2C6A1E088AF}"/>
          </ac:picMkLst>
        </pc:picChg>
      </pc:sldChg>
      <pc:sldChg chg="addSp modSp add mod ord">
        <pc:chgData name="Magner Gusse" userId="6cc62592-8370-4c07-99fc-c5a14a6b9a32" providerId="ADAL" clId="{FC48F9C0-7A63-469F-98D4-8D3E7E6EC3F6}" dt="2024-11-07T13:08:06.795" v="126" actId="1076"/>
        <pc:sldMkLst>
          <pc:docMk/>
          <pc:sldMk cId="3115458205" sldId="301"/>
        </pc:sldMkLst>
        <pc:spChg chg="add mod">
          <ac:chgData name="Magner Gusse" userId="6cc62592-8370-4c07-99fc-c5a14a6b9a32" providerId="ADAL" clId="{FC48F9C0-7A63-469F-98D4-8D3E7E6EC3F6}" dt="2024-10-31T10:11:43.715" v="39"/>
          <ac:spMkLst>
            <pc:docMk/>
            <pc:sldMk cId="3115458205" sldId="301"/>
            <ac:spMk id="4" creationId="{BBA16437-5D29-9BC7-B889-C7FB63DF5589}"/>
          </ac:spMkLst>
        </pc:spChg>
        <pc:picChg chg="mod">
          <ac:chgData name="Magner Gusse" userId="6cc62592-8370-4c07-99fc-c5a14a6b9a32" providerId="ADAL" clId="{FC48F9C0-7A63-469F-98D4-8D3E7E6EC3F6}" dt="2024-10-31T10:15:55.214" v="47" actId="14826"/>
          <ac:picMkLst>
            <pc:docMk/>
            <pc:sldMk cId="3115458205" sldId="301"/>
            <ac:picMk id="3" creationId="{06CF2F70-18F4-E0AB-3399-329346BF9118}"/>
          </ac:picMkLst>
        </pc:picChg>
        <pc:picChg chg="mod">
          <ac:chgData name="Magner Gusse" userId="6cc62592-8370-4c07-99fc-c5a14a6b9a32" providerId="ADAL" clId="{FC48F9C0-7A63-469F-98D4-8D3E7E6EC3F6}" dt="2024-11-07T13:08:06.795" v="126" actId="1076"/>
          <ac:picMkLst>
            <pc:docMk/>
            <pc:sldMk cId="3115458205" sldId="301"/>
            <ac:picMk id="6" creationId="{FD7692B2-0093-60CC-BE8F-0C7FE01CF321}"/>
          </ac:picMkLst>
        </pc:picChg>
      </pc:sldChg>
      <pc:sldChg chg="modSp add mod">
        <pc:chgData name="Magner Gusse" userId="6cc62592-8370-4c07-99fc-c5a14a6b9a32" providerId="ADAL" clId="{FC48F9C0-7A63-469F-98D4-8D3E7E6EC3F6}" dt="2024-10-31T10:12:36.551" v="45" actId="1076"/>
        <pc:sldMkLst>
          <pc:docMk/>
          <pc:sldMk cId="3279581975" sldId="302"/>
        </pc:sldMkLst>
        <pc:picChg chg="mod">
          <ac:chgData name="Magner Gusse" userId="6cc62592-8370-4c07-99fc-c5a14a6b9a32" providerId="ADAL" clId="{FC48F9C0-7A63-469F-98D4-8D3E7E6EC3F6}" dt="2024-10-31T10:12:36.551" v="45" actId="1076"/>
          <ac:picMkLst>
            <pc:docMk/>
            <pc:sldMk cId="3279581975" sldId="302"/>
            <ac:picMk id="7" creationId="{85EB1E1B-6FBB-1289-0F9D-14FB912512C8}"/>
          </ac:picMkLst>
        </pc:picChg>
      </pc:sldChg>
      <pc:sldChg chg="modSp add mod">
        <pc:chgData name="Magner Gusse" userId="6cc62592-8370-4c07-99fc-c5a14a6b9a32" providerId="ADAL" clId="{FC48F9C0-7A63-469F-98D4-8D3E7E6EC3F6}" dt="2024-10-31T10:18:11.783" v="55" actId="14826"/>
        <pc:sldMkLst>
          <pc:docMk/>
          <pc:sldMk cId="1057015590" sldId="303"/>
        </pc:sldMkLst>
        <pc:spChg chg="mod">
          <ac:chgData name="Magner Gusse" userId="6cc62592-8370-4c07-99fc-c5a14a6b9a32" providerId="ADAL" clId="{FC48F9C0-7A63-469F-98D4-8D3E7E6EC3F6}" dt="2024-10-31T10:16:22.403" v="54" actId="20577"/>
          <ac:spMkLst>
            <pc:docMk/>
            <pc:sldMk cId="1057015590" sldId="303"/>
            <ac:spMk id="4" creationId="{0149AB17-088E-29F6-4AE7-9861FE3E366F}"/>
          </ac:spMkLst>
        </pc:spChg>
        <pc:picChg chg="mod">
          <ac:chgData name="Magner Gusse" userId="6cc62592-8370-4c07-99fc-c5a14a6b9a32" providerId="ADAL" clId="{FC48F9C0-7A63-469F-98D4-8D3E7E6EC3F6}" dt="2024-10-31T10:18:11.783" v="55" actId="14826"/>
          <ac:picMkLst>
            <pc:docMk/>
            <pc:sldMk cId="1057015590" sldId="303"/>
            <ac:picMk id="7" creationId="{082E1C92-DBE9-D126-EC63-56B5FA566D63}"/>
          </ac:picMkLst>
        </pc:picChg>
      </pc:sldChg>
      <pc:sldChg chg="modSp add mod replId">
        <pc:chgData name="Magner Gusse" userId="6cc62592-8370-4c07-99fc-c5a14a6b9a32" providerId="ADAL" clId="{FC48F9C0-7A63-469F-98D4-8D3E7E6EC3F6}" dt="2024-10-31T10:19:20.619" v="59" actId="1076"/>
        <pc:sldMkLst>
          <pc:docMk/>
          <pc:sldMk cId="828848453" sldId="304"/>
        </pc:sldMkLst>
        <pc:spChg chg="mod">
          <ac:chgData name="Magner Gusse" userId="6cc62592-8370-4c07-99fc-c5a14a6b9a32" providerId="ADAL" clId="{FC48F9C0-7A63-469F-98D4-8D3E7E6EC3F6}" dt="2024-10-31T10:16:14.419" v="50" actId="20577"/>
          <ac:spMkLst>
            <pc:docMk/>
            <pc:sldMk cId="828848453" sldId="304"/>
            <ac:spMk id="4" creationId="{16EDFB97-89C8-B27D-4365-E07A2047DD79}"/>
          </ac:spMkLst>
        </pc:spChg>
        <pc:picChg chg="mod">
          <ac:chgData name="Magner Gusse" userId="6cc62592-8370-4c07-99fc-c5a14a6b9a32" providerId="ADAL" clId="{FC48F9C0-7A63-469F-98D4-8D3E7E6EC3F6}" dt="2024-10-31T10:19:20.619" v="59" actId="1076"/>
          <ac:picMkLst>
            <pc:docMk/>
            <pc:sldMk cId="828848453" sldId="304"/>
            <ac:picMk id="7" creationId="{08CFE7BE-B6C9-2265-538D-0C6ACE9ACB6C}"/>
          </ac:picMkLst>
        </pc:picChg>
      </pc:sldChg>
      <pc:sldChg chg="addSp delSp modSp add mod replId">
        <pc:chgData name="Magner Gusse" userId="6cc62592-8370-4c07-99fc-c5a14a6b9a32" providerId="ADAL" clId="{FC48F9C0-7A63-469F-98D4-8D3E7E6EC3F6}" dt="2024-10-31T10:21:59.643" v="73" actId="1076"/>
        <pc:sldMkLst>
          <pc:docMk/>
          <pc:sldMk cId="2005094543" sldId="305"/>
        </pc:sldMkLst>
        <pc:spChg chg="mod">
          <ac:chgData name="Magner Gusse" userId="6cc62592-8370-4c07-99fc-c5a14a6b9a32" providerId="ADAL" clId="{FC48F9C0-7A63-469F-98D4-8D3E7E6EC3F6}" dt="2024-10-31T10:16:18.164" v="52" actId="20577"/>
          <ac:spMkLst>
            <pc:docMk/>
            <pc:sldMk cId="2005094543" sldId="305"/>
            <ac:spMk id="4" creationId="{E799E1E1-9FDF-3A9E-96C8-BED9B720F393}"/>
          </ac:spMkLst>
        </pc:spChg>
        <pc:picChg chg="del">
          <ac:chgData name="Magner Gusse" userId="6cc62592-8370-4c07-99fc-c5a14a6b9a32" providerId="ADAL" clId="{FC48F9C0-7A63-469F-98D4-8D3E7E6EC3F6}" dt="2024-10-31T10:21:20.666" v="68" actId="478"/>
          <ac:picMkLst>
            <pc:docMk/>
            <pc:sldMk cId="2005094543" sldId="305"/>
            <ac:picMk id="3" creationId="{53092C93-371D-6C7D-1F57-BCF895BA556E}"/>
          </ac:picMkLst>
        </pc:picChg>
        <pc:picChg chg="del">
          <ac:chgData name="Magner Gusse" userId="6cc62592-8370-4c07-99fc-c5a14a6b9a32" providerId="ADAL" clId="{FC48F9C0-7A63-469F-98D4-8D3E7E6EC3F6}" dt="2024-10-31T10:21:16.769" v="67" actId="478"/>
          <ac:picMkLst>
            <pc:docMk/>
            <pc:sldMk cId="2005094543" sldId="305"/>
            <ac:picMk id="6" creationId="{7B5CDAC8-BD8C-DE9C-6F60-BCA0F9D99385}"/>
          </ac:picMkLst>
        </pc:picChg>
        <pc:picChg chg="add mod">
          <ac:chgData name="Magner Gusse" userId="6cc62592-8370-4c07-99fc-c5a14a6b9a32" providerId="ADAL" clId="{FC48F9C0-7A63-469F-98D4-8D3E7E6EC3F6}" dt="2024-10-31T10:21:59.643" v="73" actId="1076"/>
          <ac:picMkLst>
            <pc:docMk/>
            <pc:sldMk cId="2005094543" sldId="305"/>
            <ac:picMk id="7" creationId="{399DF7AA-85EC-8DE7-45CA-967DBCF8751D}"/>
          </ac:picMkLst>
        </pc:picChg>
      </pc:sldChg>
      <pc:sldChg chg="add">
        <pc:chgData name="Magner Gusse" userId="6cc62592-8370-4c07-99fc-c5a14a6b9a32" providerId="ADAL" clId="{FC48F9C0-7A63-469F-98D4-8D3E7E6EC3F6}" dt="2024-10-31T11:13:33.656" v="74" actId="2890"/>
        <pc:sldMkLst>
          <pc:docMk/>
          <pc:sldMk cId="2696285224" sldId="306"/>
        </pc:sldMkLst>
      </pc:sldChg>
      <pc:sldChg chg="addSp delSp modSp add mod modAnim">
        <pc:chgData name="Magner Gusse" userId="6cc62592-8370-4c07-99fc-c5a14a6b9a32" providerId="ADAL" clId="{FC48F9C0-7A63-469F-98D4-8D3E7E6EC3F6}" dt="2024-10-31T11:23:31.017" v="125" actId="1076"/>
        <pc:sldMkLst>
          <pc:docMk/>
          <pc:sldMk cId="1142350538" sldId="307"/>
        </pc:sldMkLst>
        <pc:picChg chg="add mod modCrop">
          <ac:chgData name="Magner Gusse" userId="6cc62592-8370-4c07-99fc-c5a14a6b9a32" providerId="ADAL" clId="{FC48F9C0-7A63-469F-98D4-8D3E7E6EC3F6}" dt="2024-10-31T11:23:31.017" v="125" actId="1076"/>
          <ac:picMkLst>
            <pc:docMk/>
            <pc:sldMk cId="1142350538" sldId="307"/>
            <ac:picMk id="3" creationId="{480C695E-F39A-0500-9BBA-E2818A8DB279}"/>
          </ac:picMkLst>
        </pc:picChg>
        <pc:picChg chg="del">
          <ac:chgData name="Magner Gusse" userId="6cc62592-8370-4c07-99fc-c5a14a6b9a32" providerId="ADAL" clId="{FC48F9C0-7A63-469F-98D4-8D3E7E6EC3F6}" dt="2024-10-31T11:22:33.559" v="113" actId="478"/>
          <ac:picMkLst>
            <pc:docMk/>
            <pc:sldMk cId="1142350538" sldId="307"/>
            <ac:picMk id="7" creationId="{C6DC3475-8F74-520A-220F-2B6F4093D1FB}"/>
          </ac:picMkLst>
        </pc:picChg>
      </pc:sldChg>
    </pc:docChg>
  </pc:docChgLst>
  <pc:docChgLst>
    <pc:chgData name="Antonio Alcoforado" userId="16de4636-adfe-4c4f-8a1f-b6f6bdbe428a" providerId="ADAL" clId="{B85BD7E2-B6C4-44D5-8B7F-9C5375C3878E}"/>
    <pc:docChg chg="undo custSel addSld delSld modSld sldOrd">
      <pc:chgData name="Antonio Alcoforado" userId="16de4636-adfe-4c4f-8a1f-b6f6bdbe428a" providerId="ADAL" clId="{B85BD7E2-B6C4-44D5-8B7F-9C5375C3878E}" dt="2024-10-31T10:30:17.507" v="795" actId="2696"/>
      <pc:docMkLst>
        <pc:docMk/>
      </pc:docMkLst>
      <pc:sldChg chg="ord">
        <pc:chgData name="Antonio Alcoforado" userId="16de4636-adfe-4c4f-8a1f-b6f6bdbe428a" providerId="ADAL" clId="{B85BD7E2-B6C4-44D5-8B7F-9C5375C3878E}" dt="2024-10-31T00:54:05.424" v="14" actId="20578"/>
        <pc:sldMkLst>
          <pc:docMk/>
          <pc:sldMk cId="0" sldId="257"/>
        </pc:sldMkLst>
      </pc:sldChg>
      <pc:sldChg chg="add del">
        <pc:chgData name="Antonio Alcoforado" userId="16de4636-adfe-4c4f-8a1f-b6f6bdbe428a" providerId="ADAL" clId="{B85BD7E2-B6C4-44D5-8B7F-9C5375C3878E}" dt="2024-10-31T00:54:09.749" v="16" actId="47"/>
        <pc:sldMkLst>
          <pc:docMk/>
          <pc:sldMk cId="1164356740" sldId="258"/>
        </pc:sldMkLst>
      </pc:sldChg>
      <pc:sldChg chg="add del">
        <pc:chgData name="Antonio Alcoforado" userId="16de4636-adfe-4c4f-8a1f-b6f6bdbe428a" providerId="ADAL" clId="{B85BD7E2-B6C4-44D5-8B7F-9C5375C3878E}" dt="2024-10-31T00:54:09.337" v="15" actId="47"/>
        <pc:sldMkLst>
          <pc:docMk/>
          <pc:sldMk cId="258857739" sldId="259"/>
        </pc:sldMkLst>
      </pc:sldChg>
      <pc:sldChg chg="add del">
        <pc:chgData name="Antonio Alcoforado" userId="16de4636-adfe-4c4f-8a1f-b6f6bdbe428a" providerId="ADAL" clId="{B85BD7E2-B6C4-44D5-8B7F-9C5375C3878E}" dt="2024-10-31T00:54:10.094" v="17" actId="47"/>
        <pc:sldMkLst>
          <pc:docMk/>
          <pc:sldMk cId="815440149" sldId="260"/>
        </pc:sldMkLst>
      </pc:sldChg>
      <pc:sldChg chg="add del">
        <pc:chgData name="Antonio Alcoforado" userId="16de4636-adfe-4c4f-8a1f-b6f6bdbe428a" providerId="ADAL" clId="{B85BD7E2-B6C4-44D5-8B7F-9C5375C3878E}" dt="2024-10-31T00:54:10.470" v="18" actId="47"/>
        <pc:sldMkLst>
          <pc:docMk/>
          <pc:sldMk cId="0" sldId="286"/>
        </pc:sldMkLst>
      </pc:sldChg>
      <pc:sldChg chg="add del">
        <pc:chgData name="Antonio Alcoforado" userId="16de4636-adfe-4c4f-8a1f-b6f6bdbe428a" providerId="ADAL" clId="{B85BD7E2-B6C4-44D5-8B7F-9C5375C3878E}" dt="2024-10-31T00:54:12.382" v="20" actId="47"/>
        <pc:sldMkLst>
          <pc:docMk/>
          <pc:sldMk cId="3032536672" sldId="287"/>
        </pc:sldMkLst>
      </pc:sldChg>
      <pc:sldChg chg="addSp delSp modSp add del mod ord delAnim">
        <pc:chgData name="Antonio Alcoforado" userId="16de4636-adfe-4c4f-8a1f-b6f6bdbe428a" providerId="ADAL" clId="{B85BD7E2-B6C4-44D5-8B7F-9C5375C3878E}" dt="2024-10-31T01:07:32.392" v="381" actId="47"/>
        <pc:sldMkLst>
          <pc:docMk/>
          <pc:sldMk cId="2014044254" sldId="288"/>
        </pc:sldMkLst>
        <pc:spChg chg="add mod">
          <ac:chgData name="Antonio Alcoforado" userId="16de4636-adfe-4c4f-8a1f-b6f6bdbe428a" providerId="ADAL" clId="{B85BD7E2-B6C4-44D5-8B7F-9C5375C3878E}" dt="2024-10-31T01:07:14.019" v="376" actId="20577"/>
          <ac:spMkLst>
            <pc:docMk/>
            <pc:sldMk cId="2014044254" sldId="288"/>
            <ac:spMk id="4" creationId="{56EFC047-23AD-3625-EABB-A2B852EF5F9C}"/>
          </ac:spMkLst>
        </pc:spChg>
        <pc:spChg chg="add mod">
          <ac:chgData name="Antonio Alcoforado" userId="16de4636-adfe-4c4f-8a1f-b6f6bdbe428a" providerId="ADAL" clId="{B85BD7E2-B6C4-44D5-8B7F-9C5375C3878E}" dt="2024-10-31T01:03:25.553" v="243" actId="1076"/>
          <ac:spMkLst>
            <pc:docMk/>
            <pc:sldMk cId="2014044254" sldId="288"/>
            <ac:spMk id="11" creationId="{2137FC96-0F1A-77B7-C3C4-8D5013723FE1}"/>
          </ac:spMkLst>
        </pc:spChg>
        <pc:spChg chg="add mod">
          <ac:chgData name="Antonio Alcoforado" userId="16de4636-adfe-4c4f-8a1f-b6f6bdbe428a" providerId="ADAL" clId="{B85BD7E2-B6C4-44D5-8B7F-9C5375C3878E}" dt="2024-10-31T01:03:38.133" v="249" actId="1076"/>
          <ac:spMkLst>
            <pc:docMk/>
            <pc:sldMk cId="2014044254" sldId="288"/>
            <ac:spMk id="12" creationId="{2C21F37E-9D46-8F77-790F-8EF83D721A3A}"/>
          </ac:spMkLst>
        </pc:spChg>
        <pc:spChg chg="add mod">
          <ac:chgData name="Antonio Alcoforado" userId="16de4636-adfe-4c4f-8a1f-b6f6bdbe428a" providerId="ADAL" clId="{B85BD7E2-B6C4-44D5-8B7F-9C5375C3878E}" dt="2024-10-31T01:03:31.058" v="246" actId="1076"/>
          <ac:spMkLst>
            <pc:docMk/>
            <pc:sldMk cId="2014044254" sldId="288"/>
            <ac:spMk id="13" creationId="{F7356369-1F7C-BD01-12B9-713B0980EE0A}"/>
          </ac:spMkLst>
        </pc:spChg>
        <pc:spChg chg="mod">
          <ac:chgData name="Antonio Alcoforado" userId="16de4636-adfe-4c4f-8a1f-b6f6bdbe428a" providerId="ADAL" clId="{B85BD7E2-B6C4-44D5-8B7F-9C5375C3878E}" dt="2024-10-31T00:55:10.049" v="46" actId="1076"/>
          <ac:spMkLst>
            <pc:docMk/>
            <pc:sldMk cId="2014044254" sldId="288"/>
            <ac:spMk id="6156" creationId="{00000000-0000-0000-0000-000000000000}"/>
          </ac:spMkLst>
        </pc:spChg>
        <pc:grpChg chg="mod">
          <ac:chgData name="Antonio Alcoforado" userId="16de4636-adfe-4c4f-8a1f-b6f6bdbe428a" providerId="ADAL" clId="{B85BD7E2-B6C4-44D5-8B7F-9C5375C3878E}" dt="2024-10-31T00:58:10.121" v="138" actId="1076"/>
          <ac:grpSpMkLst>
            <pc:docMk/>
            <pc:sldMk cId="2014044254" sldId="288"/>
            <ac:grpSpMk id="6161" creationId="{00000000-0000-0000-0000-000000000000}"/>
          </ac:grpSpMkLst>
        </pc:grpChg>
        <pc:grpChg chg="mod">
          <ac:chgData name="Antonio Alcoforado" userId="16de4636-adfe-4c4f-8a1f-b6f6bdbe428a" providerId="ADAL" clId="{B85BD7E2-B6C4-44D5-8B7F-9C5375C3878E}" dt="2024-10-31T00:57:04.084" v="112" actId="1076"/>
          <ac:grpSpMkLst>
            <pc:docMk/>
            <pc:sldMk cId="2014044254" sldId="288"/>
            <ac:grpSpMk id="6164" creationId="{00000000-0000-0000-0000-000000000000}"/>
          </ac:grpSpMkLst>
        </pc:grpChg>
        <pc:picChg chg="del">
          <ac:chgData name="Antonio Alcoforado" userId="16de4636-adfe-4c4f-8a1f-b6f6bdbe428a" providerId="ADAL" clId="{B85BD7E2-B6C4-44D5-8B7F-9C5375C3878E}" dt="2024-10-31T00:54:14.053" v="21" actId="478"/>
          <ac:picMkLst>
            <pc:docMk/>
            <pc:sldMk cId="2014044254" sldId="288"/>
            <ac:picMk id="3" creationId="{BC4E1EEF-AFDC-EA92-D231-197EB64531BF}"/>
          </ac:picMkLst>
        </pc:picChg>
        <pc:picChg chg="add del mod modCrop">
          <ac:chgData name="Antonio Alcoforado" userId="16de4636-adfe-4c4f-8a1f-b6f6bdbe428a" providerId="ADAL" clId="{B85BD7E2-B6C4-44D5-8B7F-9C5375C3878E}" dt="2024-10-31T01:07:28.467" v="377" actId="478"/>
          <ac:picMkLst>
            <pc:docMk/>
            <pc:sldMk cId="2014044254" sldId="288"/>
            <ac:picMk id="6" creationId="{3664FA96-67C8-0BE7-E865-CE331A27EAF8}"/>
          </ac:picMkLst>
        </pc:picChg>
        <pc:picChg chg="add del mod modCrop">
          <ac:chgData name="Antonio Alcoforado" userId="16de4636-adfe-4c4f-8a1f-b6f6bdbe428a" providerId="ADAL" clId="{B85BD7E2-B6C4-44D5-8B7F-9C5375C3878E}" dt="2024-10-31T01:07:29.199" v="380" actId="478"/>
          <ac:picMkLst>
            <pc:docMk/>
            <pc:sldMk cId="2014044254" sldId="288"/>
            <ac:picMk id="8" creationId="{7BCEEC24-3022-8DB8-3E48-2265CFA8351C}"/>
          </ac:picMkLst>
        </pc:picChg>
        <pc:picChg chg="add del mod modCrop">
          <ac:chgData name="Antonio Alcoforado" userId="16de4636-adfe-4c4f-8a1f-b6f6bdbe428a" providerId="ADAL" clId="{B85BD7E2-B6C4-44D5-8B7F-9C5375C3878E}" dt="2024-10-31T01:07:28.833" v="379" actId="478"/>
          <ac:picMkLst>
            <pc:docMk/>
            <pc:sldMk cId="2014044254" sldId="288"/>
            <ac:picMk id="10" creationId="{CD57FBE8-C686-5128-BDBD-47FC2CEDE515}"/>
          </ac:picMkLst>
        </pc:picChg>
      </pc:sldChg>
      <pc:sldChg chg="add del">
        <pc:chgData name="Antonio Alcoforado" userId="16de4636-adfe-4c4f-8a1f-b6f6bdbe428a" providerId="ADAL" clId="{B85BD7E2-B6C4-44D5-8B7F-9C5375C3878E}" dt="2024-10-31T00:54:11.868" v="19" actId="47"/>
        <pc:sldMkLst>
          <pc:docMk/>
          <pc:sldMk cId="58409694" sldId="289"/>
        </pc:sldMkLst>
      </pc:sldChg>
      <pc:sldChg chg="add del">
        <pc:chgData name="Antonio Alcoforado" userId="16de4636-adfe-4c4f-8a1f-b6f6bdbe428a" providerId="ADAL" clId="{B85BD7E2-B6C4-44D5-8B7F-9C5375C3878E}" dt="2024-10-31T01:07:33.397" v="382" actId="47"/>
        <pc:sldMkLst>
          <pc:docMk/>
          <pc:sldMk cId="2375512956" sldId="289"/>
        </pc:sldMkLst>
      </pc:sldChg>
      <pc:sldChg chg="addSp modSp add mod">
        <pc:chgData name="Antonio Alcoforado" userId="16de4636-adfe-4c4f-8a1f-b6f6bdbe428a" providerId="ADAL" clId="{B85BD7E2-B6C4-44D5-8B7F-9C5375C3878E}" dt="2024-10-31T01:49:02.742" v="742" actId="1076"/>
        <pc:sldMkLst>
          <pc:docMk/>
          <pc:sldMk cId="989748027" sldId="290"/>
        </pc:sldMkLst>
        <pc:spChg chg="mod">
          <ac:chgData name="Antonio Alcoforado" userId="16de4636-adfe-4c4f-8a1f-b6f6bdbe428a" providerId="ADAL" clId="{B85BD7E2-B6C4-44D5-8B7F-9C5375C3878E}" dt="2024-10-31T01:07:07.213" v="360" actId="20577"/>
          <ac:spMkLst>
            <pc:docMk/>
            <pc:sldMk cId="989748027" sldId="290"/>
            <ac:spMk id="4" creationId="{376DC42D-912F-4EA7-F201-C7B39F8C72FC}"/>
          </ac:spMkLst>
        </pc:spChg>
        <pc:spChg chg="add mod">
          <ac:chgData name="Antonio Alcoforado" userId="16de4636-adfe-4c4f-8a1f-b6f6bdbe428a" providerId="ADAL" clId="{B85BD7E2-B6C4-44D5-8B7F-9C5375C3878E}" dt="2024-10-31T01:48:58.890" v="741" actId="1076"/>
          <ac:spMkLst>
            <pc:docMk/>
            <pc:sldMk cId="989748027" sldId="290"/>
            <ac:spMk id="7" creationId="{09FB37B7-5FE7-8F86-1E83-E1843E92896A}"/>
          </ac:spMkLst>
        </pc:spChg>
        <pc:spChg chg="add mod">
          <ac:chgData name="Antonio Alcoforado" userId="16de4636-adfe-4c4f-8a1f-b6f6bdbe428a" providerId="ADAL" clId="{B85BD7E2-B6C4-44D5-8B7F-9C5375C3878E}" dt="2024-10-31T01:05:55.378" v="323" actId="1076"/>
          <ac:spMkLst>
            <pc:docMk/>
            <pc:sldMk cId="989748027" sldId="290"/>
            <ac:spMk id="9" creationId="{1D097277-77DF-74D7-A94A-614E035C4F35}"/>
          </ac:spMkLst>
        </pc:spChg>
        <pc:spChg chg="mod">
          <ac:chgData name="Antonio Alcoforado" userId="16de4636-adfe-4c4f-8a1f-b6f6bdbe428a" providerId="ADAL" clId="{B85BD7E2-B6C4-44D5-8B7F-9C5375C3878E}" dt="2024-10-31T01:05:08.158" v="310" actId="1076"/>
          <ac:spMkLst>
            <pc:docMk/>
            <pc:sldMk cId="989748027" sldId="290"/>
            <ac:spMk id="11" creationId="{6ED2E654-A081-CFB7-2C60-95D0A0470641}"/>
          </ac:spMkLst>
        </pc:spChg>
        <pc:spChg chg="mod">
          <ac:chgData name="Antonio Alcoforado" userId="16de4636-adfe-4c4f-8a1f-b6f6bdbe428a" providerId="ADAL" clId="{B85BD7E2-B6C4-44D5-8B7F-9C5375C3878E}" dt="2024-10-31T01:05:08.158" v="310" actId="1076"/>
          <ac:spMkLst>
            <pc:docMk/>
            <pc:sldMk cId="989748027" sldId="290"/>
            <ac:spMk id="12" creationId="{773AF7F1-DD7A-1CBC-AF36-56C627D9E312}"/>
          </ac:spMkLst>
        </pc:spChg>
        <pc:spChg chg="mod">
          <ac:chgData name="Antonio Alcoforado" userId="16de4636-adfe-4c4f-8a1f-b6f6bdbe428a" providerId="ADAL" clId="{B85BD7E2-B6C4-44D5-8B7F-9C5375C3878E}" dt="2024-10-31T01:05:08.158" v="310" actId="1076"/>
          <ac:spMkLst>
            <pc:docMk/>
            <pc:sldMk cId="989748027" sldId="290"/>
            <ac:spMk id="13" creationId="{0E430475-F44E-FCA7-1807-5EE6F5D833E4}"/>
          </ac:spMkLst>
        </pc:spChg>
        <pc:spChg chg="add mod">
          <ac:chgData name="Antonio Alcoforado" userId="16de4636-adfe-4c4f-8a1f-b6f6bdbe428a" providerId="ADAL" clId="{B85BD7E2-B6C4-44D5-8B7F-9C5375C3878E}" dt="2024-10-31T01:05:53.078" v="322" actId="1076"/>
          <ac:spMkLst>
            <pc:docMk/>
            <pc:sldMk cId="989748027" sldId="290"/>
            <ac:spMk id="14" creationId="{16D4A4BD-9ABB-11B6-E0A9-5981558A034F}"/>
          </ac:spMkLst>
        </pc:spChg>
        <pc:spChg chg="add mod">
          <ac:chgData name="Antonio Alcoforado" userId="16de4636-adfe-4c4f-8a1f-b6f6bdbe428a" providerId="ADAL" clId="{B85BD7E2-B6C4-44D5-8B7F-9C5375C3878E}" dt="2024-10-31T01:49:02.742" v="742" actId="1076"/>
          <ac:spMkLst>
            <pc:docMk/>
            <pc:sldMk cId="989748027" sldId="290"/>
            <ac:spMk id="15" creationId="{1197B1E3-4920-225A-82EE-B27D5B25B0A1}"/>
          </ac:spMkLst>
        </pc:spChg>
        <pc:spChg chg="add mod">
          <ac:chgData name="Antonio Alcoforado" userId="16de4636-adfe-4c4f-8a1f-b6f6bdbe428a" providerId="ADAL" clId="{B85BD7E2-B6C4-44D5-8B7F-9C5375C3878E}" dt="2024-10-31T01:06:36.930" v="336" actId="1076"/>
          <ac:spMkLst>
            <pc:docMk/>
            <pc:sldMk cId="989748027" sldId="290"/>
            <ac:spMk id="16" creationId="{50B6A5B2-2076-84BB-D37E-D1B814B97657}"/>
          </ac:spMkLst>
        </pc:spChg>
        <pc:spChg chg="add mod">
          <ac:chgData name="Antonio Alcoforado" userId="16de4636-adfe-4c4f-8a1f-b6f6bdbe428a" providerId="ADAL" clId="{B85BD7E2-B6C4-44D5-8B7F-9C5375C3878E}" dt="2024-10-31T01:06:40.256" v="337" actId="1076"/>
          <ac:spMkLst>
            <pc:docMk/>
            <pc:sldMk cId="989748027" sldId="290"/>
            <ac:spMk id="17" creationId="{E9F5DE27-E66C-2129-3221-29E7049E4305}"/>
          </ac:spMkLst>
        </pc:spChg>
        <pc:grpChg chg="mod">
          <ac:chgData name="Antonio Alcoforado" userId="16de4636-adfe-4c4f-8a1f-b6f6bdbe428a" providerId="ADAL" clId="{B85BD7E2-B6C4-44D5-8B7F-9C5375C3878E}" dt="2024-10-31T01:04:08.780" v="290" actId="1076"/>
          <ac:grpSpMkLst>
            <pc:docMk/>
            <pc:sldMk cId="989748027" sldId="290"/>
            <ac:grpSpMk id="6161" creationId="{15BAFBD8-B6E8-7692-9C25-808CE4A05568}"/>
          </ac:grpSpMkLst>
        </pc:grpChg>
        <pc:picChg chg="add mod modCrop">
          <ac:chgData name="Antonio Alcoforado" userId="16de4636-adfe-4c4f-8a1f-b6f6bdbe428a" providerId="ADAL" clId="{B85BD7E2-B6C4-44D5-8B7F-9C5375C3878E}" dt="2024-10-31T01:06:10.012" v="332" actId="1076"/>
          <ac:picMkLst>
            <pc:docMk/>
            <pc:sldMk cId="989748027" sldId="290"/>
            <ac:picMk id="5" creationId="{42C8DD36-D10B-23F4-F7FA-A1D8294EA319}"/>
          </ac:picMkLst>
        </pc:picChg>
        <pc:picChg chg="mod">
          <ac:chgData name="Antonio Alcoforado" userId="16de4636-adfe-4c4f-8a1f-b6f6bdbe428a" providerId="ADAL" clId="{B85BD7E2-B6C4-44D5-8B7F-9C5375C3878E}" dt="2024-10-31T01:05:19.091" v="311" actId="14100"/>
          <ac:picMkLst>
            <pc:docMk/>
            <pc:sldMk cId="989748027" sldId="290"/>
            <ac:picMk id="6" creationId="{F926AF83-642F-0004-4CFB-60A859692930}"/>
          </ac:picMkLst>
        </pc:picChg>
        <pc:picChg chg="mod">
          <ac:chgData name="Antonio Alcoforado" userId="16de4636-adfe-4c4f-8a1f-b6f6bdbe428a" providerId="ADAL" clId="{B85BD7E2-B6C4-44D5-8B7F-9C5375C3878E}" dt="2024-10-31T01:05:19.091" v="311" actId="14100"/>
          <ac:picMkLst>
            <pc:docMk/>
            <pc:sldMk cId="989748027" sldId="290"/>
            <ac:picMk id="8" creationId="{11405206-A687-2647-4627-BC721F53F946}"/>
          </ac:picMkLst>
        </pc:picChg>
        <pc:picChg chg="mod">
          <ac:chgData name="Antonio Alcoforado" userId="16de4636-adfe-4c4f-8a1f-b6f6bdbe428a" providerId="ADAL" clId="{B85BD7E2-B6C4-44D5-8B7F-9C5375C3878E}" dt="2024-10-31T01:05:19.091" v="311" actId="14100"/>
          <ac:picMkLst>
            <pc:docMk/>
            <pc:sldMk cId="989748027" sldId="290"/>
            <ac:picMk id="10" creationId="{489323F9-4E72-CCFD-CBCC-F5D02E9277B9}"/>
          </ac:picMkLst>
        </pc:picChg>
      </pc:sldChg>
      <pc:sldChg chg="addSp delSp modSp add mod">
        <pc:chgData name="Antonio Alcoforado" userId="16de4636-adfe-4c4f-8a1f-b6f6bdbe428a" providerId="ADAL" clId="{B85BD7E2-B6C4-44D5-8B7F-9C5375C3878E}" dt="2024-10-31T01:33:46.596" v="694" actId="1076"/>
        <pc:sldMkLst>
          <pc:docMk/>
          <pc:sldMk cId="537601768" sldId="291"/>
        </pc:sldMkLst>
        <pc:spChg chg="del">
          <ac:chgData name="Antonio Alcoforado" userId="16de4636-adfe-4c4f-8a1f-b6f6bdbe428a" providerId="ADAL" clId="{B85BD7E2-B6C4-44D5-8B7F-9C5375C3878E}" dt="2024-10-31T01:23:31.413" v="591" actId="478"/>
          <ac:spMkLst>
            <pc:docMk/>
            <pc:sldMk cId="537601768" sldId="291"/>
            <ac:spMk id="4" creationId="{5D6546F0-8A71-725A-3048-DB226A4B628E}"/>
          </ac:spMkLst>
        </pc:spChg>
        <pc:spChg chg="del">
          <ac:chgData name="Antonio Alcoforado" userId="16de4636-adfe-4c4f-8a1f-b6f6bdbe428a" providerId="ADAL" clId="{B85BD7E2-B6C4-44D5-8B7F-9C5375C3878E}" dt="2024-10-31T01:23:31.413" v="591" actId="478"/>
          <ac:spMkLst>
            <pc:docMk/>
            <pc:sldMk cId="537601768" sldId="291"/>
            <ac:spMk id="7" creationId="{D7F17C52-01C0-B025-D24E-0AF637284B61}"/>
          </ac:spMkLst>
        </pc:spChg>
        <pc:spChg chg="del">
          <ac:chgData name="Antonio Alcoforado" userId="16de4636-adfe-4c4f-8a1f-b6f6bdbe428a" providerId="ADAL" clId="{B85BD7E2-B6C4-44D5-8B7F-9C5375C3878E}" dt="2024-10-31T01:23:31.413" v="591" actId="478"/>
          <ac:spMkLst>
            <pc:docMk/>
            <pc:sldMk cId="537601768" sldId="291"/>
            <ac:spMk id="9" creationId="{7BBF2126-A93F-2473-A06D-A90CD7BC8EBD}"/>
          </ac:spMkLst>
        </pc:spChg>
        <pc:spChg chg="del">
          <ac:chgData name="Antonio Alcoforado" userId="16de4636-adfe-4c4f-8a1f-b6f6bdbe428a" providerId="ADAL" clId="{B85BD7E2-B6C4-44D5-8B7F-9C5375C3878E}" dt="2024-10-31T01:23:31.413" v="591" actId="478"/>
          <ac:spMkLst>
            <pc:docMk/>
            <pc:sldMk cId="537601768" sldId="291"/>
            <ac:spMk id="11" creationId="{50B9AC57-FDB5-F961-260B-BEA64E0001BD}"/>
          </ac:spMkLst>
        </pc:spChg>
        <pc:spChg chg="del mod">
          <ac:chgData name="Antonio Alcoforado" userId="16de4636-adfe-4c4f-8a1f-b6f6bdbe428a" providerId="ADAL" clId="{B85BD7E2-B6C4-44D5-8B7F-9C5375C3878E}" dt="2024-10-31T01:23:36.517" v="598" actId="478"/>
          <ac:spMkLst>
            <pc:docMk/>
            <pc:sldMk cId="537601768" sldId="291"/>
            <ac:spMk id="12" creationId="{21952202-E0DA-4520-B351-69D88F524453}"/>
          </ac:spMkLst>
        </pc:spChg>
        <pc:spChg chg="del">
          <ac:chgData name="Antonio Alcoforado" userId="16de4636-adfe-4c4f-8a1f-b6f6bdbe428a" providerId="ADAL" clId="{B85BD7E2-B6C4-44D5-8B7F-9C5375C3878E}" dt="2024-10-31T01:23:31.413" v="591" actId="478"/>
          <ac:spMkLst>
            <pc:docMk/>
            <pc:sldMk cId="537601768" sldId="291"/>
            <ac:spMk id="13" creationId="{7180C0B2-FF7A-8BEF-3C0D-7535BF890320}"/>
          </ac:spMkLst>
        </pc:spChg>
        <pc:spChg chg="del">
          <ac:chgData name="Antonio Alcoforado" userId="16de4636-adfe-4c4f-8a1f-b6f6bdbe428a" providerId="ADAL" clId="{B85BD7E2-B6C4-44D5-8B7F-9C5375C3878E}" dt="2024-10-31T01:23:31.413" v="591" actId="478"/>
          <ac:spMkLst>
            <pc:docMk/>
            <pc:sldMk cId="537601768" sldId="291"/>
            <ac:spMk id="14" creationId="{0B95D149-2410-D071-9B24-9490261FC480}"/>
          </ac:spMkLst>
        </pc:spChg>
        <pc:spChg chg="del">
          <ac:chgData name="Antonio Alcoforado" userId="16de4636-adfe-4c4f-8a1f-b6f6bdbe428a" providerId="ADAL" clId="{B85BD7E2-B6C4-44D5-8B7F-9C5375C3878E}" dt="2024-10-31T01:23:34.046" v="595" actId="478"/>
          <ac:spMkLst>
            <pc:docMk/>
            <pc:sldMk cId="537601768" sldId="291"/>
            <ac:spMk id="15" creationId="{E9B1ED02-1940-AEDD-BD2B-9EF78174510B}"/>
          </ac:spMkLst>
        </pc:spChg>
        <pc:spChg chg="del">
          <ac:chgData name="Antonio Alcoforado" userId="16de4636-adfe-4c4f-8a1f-b6f6bdbe428a" providerId="ADAL" clId="{B85BD7E2-B6C4-44D5-8B7F-9C5375C3878E}" dt="2024-10-31T01:23:34.617" v="596" actId="478"/>
          <ac:spMkLst>
            <pc:docMk/>
            <pc:sldMk cId="537601768" sldId="291"/>
            <ac:spMk id="16" creationId="{36FF38D0-3D14-3EF3-BB48-CC4CF7514412}"/>
          </ac:spMkLst>
        </pc:spChg>
        <pc:spChg chg="del">
          <ac:chgData name="Antonio Alcoforado" userId="16de4636-adfe-4c4f-8a1f-b6f6bdbe428a" providerId="ADAL" clId="{B85BD7E2-B6C4-44D5-8B7F-9C5375C3878E}" dt="2024-10-31T01:23:33.649" v="594" actId="478"/>
          <ac:spMkLst>
            <pc:docMk/>
            <pc:sldMk cId="537601768" sldId="291"/>
            <ac:spMk id="17" creationId="{B96CA409-0E78-5B56-B584-E6B0B64FFB33}"/>
          </ac:spMkLst>
        </pc:spChg>
        <pc:spChg chg="mod">
          <ac:chgData name="Antonio Alcoforado" userId="16de4636-adfe-4c4f-8a1f-b6f6bdbe428a" providerId="ADAL" clId="{B85BD7E2-B6C4-44D5-8B7F-9C5375C3878E}" dt="2024-10-31T01:24:20.533" v="641" actId="1076"/>
          <ac:spMkLst>
            <pc:docMk/>
            <pc:sldMk cId="537601768" sldId="291"/>
            <ac:spMk id="6156" creationId="{6A797B4F-1013-7172-A489-5B3A5FB273CE}"/>
          </ac:spMkLst>
        </pc:spChg>
        <pc:picChg chg="del">
          <ac:chgData name="Antonio Alcoforado" userId="16de4636-adfe-4c4f-8a1f-b6f6bdbe428a" providerId="ADAL" clId="{B85BD7E2-B6C4-44D5-8B7F-9C5375C3878E}" dt="2024-10-31T01:23:31.413" v="591" actId="478"/>
          <ac:picMkLst>
            <pc:docMk/>
            <pc:sldMk cId="537601768" sldId="291"/>
            <ac:picMk id="5" creationId="{D682AA07-E83C-6F2C-8512-CC81A4363338}"/>
          </ac:picMkLst>
        </pc:picChg>
        <pc:picChg chg="del">
          <ac:chgData name="Antonio Alcoforado" userId="16de4636-adfe-4c4f-8a1f-b6f6bdbe428a" providerId="ADAL" clId="{B85BD7E2-B6C4-44D5-8B7F-9C5375C3878E}" dt="2024-10-31T01:23:31.413" v="591" actId="478"/>
          <ac:picMkLst>
            <pc:docMk/>
            <pc:sldMk cId="537601768" sldId="291"/>
            <ac:picMk id="6" creationId="{762EF854-1B85-395A-D2EE-E8D749449327}"/>
          </ac:picMkLst>
        </pc:picChg>
        <pc:picChg chg="del">
          <ac:chgData name="Antonio Alcoforado" userId="16de4636-adfe-4c4f-8a1f-b6f6bdbe428a" providerId="ADAL" clId="{B85BD7E2-B6C4-44D5-8B7F-9C5375C3878E}" dt="2024-10-31T01:23:32.013" v="592" actId="478"/>
          <ac:picMkLst>
            <pc:docMk/>
            <pc:sldMk cId="537601768" sldId="291"/>
            <ac:picMk id="8" creationId="{9049C5A8-FBF9-B926-CEB9-A2A5D87DF513}"/>
          </ac:picMkLst>
        </pc:picChg>
        <pc:picChg chg="del">
          <ac:chgData name="Antonio Alcoforado" userId="16de4636-adfe-4c4f-8a1f-b6f6bdbe428a" providerId="ADAL" clId="{B85BD7E2-B6C4-44D5-8B7F-9C5375C3878E}" dt="2024-10-31T01:23:31.413" v="591" actId="478"/>
          <ac:picMkLst>
            <pc:docMk/>
            <pc:sldMk cId="537601768" sldId="291"/>
            <ac:picMk id="10" creationId="{1F4C7BB0-6CB2-C6F9-37D3-66D89180AC18}"/>
          </ac:picMkLst>
        </pc:picChg>
        <pc:picChg chg="add del mod">
          <ac:chgData name="Antonio Alcoforado" userId="16de4636-adfe-4c4f-8a1f-b6f6bdbe428a" providerId="ADAL" clId="{B85BD7E2-B6C4-44D5-8B7F-9C5375C3878E}" dt="2024-10-31T01:33:11.213" v="676" actId="21"/>
          <ac:picMkLst>
            <pc:docMk/>
            <pc:sldMk cId="537601768" sldId="291"/>
            <ac:picMk id="18" creationId="{7CF5E5D9-FF0B-FCB9-37C7-FB1D73BC23BF}"/>
          </ac:picMkLst>
        </pc:picChg>
        <pc:picChg chg="add del mod">
          <ac:chgData name="Antonio Alcoforado" userId="16de4636-adfe-4c4f-8a1f-b6f6bdbe428a" providerId="ADAL" clId="{B85BD7E2-B6C4-44D5-8B7F-9C5375C3878E}" dt="2024-10-31T01:32:17.894" v="654" actId="478"/>
          <ac:picMkLst>
            <pc:docMk/>
            <pc:sldMk cId="537601768" sldId="291"/>
            <ac:picMk id="20" creationId="{A25B32D6-AD36-9FF5-BBE9-83DAC2113444}"/>
          </ac:picMkLst>
        </pc:picChg>
        <pc:picChg chg="add mod">
          <ac:chgData name="Antonio Alcoforado" userId="16de4636-adfe-4c4f-8a1f-b6f6bdbe428a" providerId="ADAL" clId="{B85BD7E2-B6C4-44D5-8B7F-9C5375C3878E}" dt="2024-10-31T01:33:46.596" v="694" actId="1076"/>
          <ac:picMkLst>
            <pc:docMk/>
            <pc:sldMk cId="537601768" sldId="291"/>
            <ac:picMk id="22" creationId="{8639EB1E-4BD5-9281-7F5C-4F1C1301EE82}"/>
          </ac:picMkLst>
        </pc:picChg>
        <pc:picChg chg="add mod">
          <ac:chgData name="Antonio Alcoforado" userId="16de4636-adfe-4c4f-8a1f-b6f6bdbe428a" providerId="ADAL" clId="{B85BD7E2-B6C4-44D5-8B7F-9C5375C3878E}" dt="2024-10-31T01:33:38.883" v="692" actId="14100"/>
          <ac:picMkLst>
            <pc:docMk/>
            <pc:sldMk cId="537601768" sldId="291"/>
            <ac:picMk id="24" creationId="{C85AAC13-A5FA-8AFA-CEE7-C7029C1D6677}"/>
          </ac:picMkLst>
        </pc:picChg>
      </pc:sldChg>
      <pc:sldChg chg="addSp delSp modSp add mod">
        <pc:chgData name="Antonio Alcoforado" userId="16de4636-adfe-4c4f-8a1f-b6f6bdbe428a" providerId="ADAL" clId="{B85BD7E2-B6C4-44D5-8B7F-9C5375C3878E}" dt="2024-10-31T01:51:51.312" v="790" actId="1076"/>
        <pc:sldMkLst>
          <pc:docMk/>
          <pc:sldMk cId="2637352052" sldId="292"/>
        </pc:sldMkLst>
        <pc:spChg chg="mod">
          <ac:chgData name="Antonio Alcoforado" userId="16de4636-adfe-4c4f-8a1f-b6f6bdbe428a" providerId="ADAL" clId="{B85BD7E2-B6C4-44D5-8B7F-9C5375C3878E}" dt="2024-10-31T01:22:02.167" v="568" actId="20577"/>
          <ac:spMkLst>
            <pc:docMk/>
            <pc:sldMk cId="2637352052" sldId="292"/>
            <ac:spMk id="4" creationId="{2FF53501-7A01-9FD8-63E1-2254C9F1E266}"/>
          </ac:spMkLst>
        </pc:spChg>
        <pc:spChg chg="mod">
          <ac:chgData name="Antonio Alcoforado" userId="16de4636-adfe-4c4f-8a1f-b6f6bdbe428a" providerId="ADAL" clId="{B85BD7E2-B6C4-44D5-8B7F-9C5375C3878E}" dt="2024-10-31T01:22:16.735" v="573" actId="1076"/>
          <ac:spMkLst>
            <pc:docMk/>
            <pc:sldMk cId="2637352052" sldId="292"/>
            <ac:spMk id="7" creationId="{C33DD998-739F-9DDF-FB17-4E0957B4F5E0}"/>
          </ac:spMkLst>
        </pc:spChg>
        <pc:spChg chg="mod">
          <ac:chgData name="Antonio Alcoforado" userId="16de4636-adfe-4c4f-8a1f-b6f6bdbe428a" providerId="ADAL" clId="{B85BD7E2-B6C4-44D5-8B7F-9C5375C3878E}" dt="2024-10-31T01:22:45.348" v="583" actId="1076"/>
          <ac:spMkLst>
            <pc:docMk/>
            <pc:sldMk cId="2637352052" sldId="292"/>
            <ac:spMk id="9" creationId="{61BF105D-BD56-B669-B3DF-14AD160D910C}"/>
          </ac:spMkLst>
        </pc:spChg>
        <pc:spChg chg="del">
          <ac:chgData name="Antonio Alcoforado" userId="16de4636-adfe-4c4f-8a1f-b6f6bdbe428a" providerId="ADAL" clId="{B85BD7E2-B6C4-44D5-8B7F-9C5375C3878E}" dt="2024-10-31T01:23:10.645" v="590" actId="478"/>
          <ac:spMkLst>
            <pc:docMk/>
            <pc:sldMk cId="2637352052" sldId="292"/>
            <ac:spMk id="14" creationId="{E2E58613-DE2D-B201-721E-6FF21C5BF371}"/>
          </ac:spMkLst>
        </pc:spChg>
        <pc:spChg chg="mod">
          <ac:chgData name="Antonio Alcoforado" userId="16de4636-adfe-4c4f-8a1f-b6f6bdbe428a" providerId="ADAL" clId="{B85BD7E2-B6C4-44D5-8B7F-9C5375C3878E}" dt="2024-10-31T01:22:24.160" v="576" actId="1076"/>
          <ac:spMkLst>
            <pc:docMk/>
            <pc:sldMk cId="2637352052" sldId="292"/>
            <ac:spMk id="15" creationId="{705CFD80-9CAF-F8B6-4F7E-12FD8D493198}"/>
          </ac:spMkLst>
        </pc:spChg>
        <pc:spChg chg="del">
          <ac:chgData name="Antonio Alcoforado" userId="16de4636-adfe-4c4f-8a1f-b6f6bdbe428a" providerId="ADAL" clId="{B85BD7E2-B6C4-44D5-8B7F-9C5375C3878E}" dt="2024-10-31T01:23:09.995" v="589" actId="478"/>
          <ac:spMkLst>
            <pc:docMk/>
            <pc:sldMk cId="2637352052" sldId="292"/>
            <ac:spMk id="16" creationId="{C99F773C-9B46-6102-5791-B04F52A0728F}"/>
          </ac:spMkLst>
        </pc:spChg>
        <pc:spChg chg="del mod">
          <ac:chgData name="Antonio Alcoforado" userId="16de4636-adfe-4c4f-8a1f-b6f6bdbe428a" providerId="ADAL" clId="{B85BD7E2-B6C4-44D5-8B7F-9C5375C3878E}" dt="2024-10-31T01:23:09.313" v="588" actId="478"/>
          <ac:spMkLst>
            <pc:docMk/>
            <pc:sldMk cId="2637352052" sldId="292"/>
            <ac:spMk id="17" creationId="{8541A4C8-17CF-D58C-84AE-21CFBABA74DD}"/>
          </ac:spMkLst>
        </pc:spChg>
        <pc:grpChg chg="mod">
          <ac:chgData name="Antonio Alcoforado" userId="16de4636-adfe-4c4f-8a1f-b6f6bdbe428a" providerId="ADAL" clId="{B85BD7E2-B6C4-44D5-8B7F-9C5375C3878E}" dt="2024-10-31T01:51:39.253" v="785" actId="1076"/>
          <ac:grpSpMkLst>
            <pc:docMk/>
            <pc:sldMk cId="2637352052" sldId="292"/>
            <ac:grpSpMk id="6161" creationId="{2601D4CB-7AA1-73FE-DEB8-63E960A28CE1}"/>
          </ac:grpSpMkLst>
        </pc:grpChg>
        <pc:picChg chg="mod">
          <ac:chgData name="Antonio Alcoforado" userId="16de4636-adfe-4c4f-8a1f-b6f6bdbe428a" providerId="ADAL" clId="{B85BD7E2-B6C4-44D5-8B7F-9C5375C3878E}" dt="2024-10-31T01:22:26.977" v="578" actId="1076"/>
          <ac:picMkLst>
            <pc:docMk/>
            <pc:sldMk cId="2637352052" sldId="292"/>
            <ac:picMk id="5" creationId="{7F5EDEA2-B250-996E-CCE1-8CCA2FD1132C}"/>
          </ac:picMkLst>
        </pc:picChg>
        <pc:picChg chg="del">
          <ac:chgData name="Antonio Alcoforado" userId="16de4636-adfe-4c4f-8a1f-b6f6bdbe428a" providerId="ADAL" clId="{B85BD7E2-B6C4-44D5-8B7F-9C5375C3878E}" dt="2024-10-31T01:50:00.368" v="743" actId="478"/>
          <ac:picMkLst>
            <pc:docMk/>
            <pc:sldMk cId="2637352052" sldId="292"/>
            <ac:picMk id="6" creationId="{2A0FFC98-379A-D9CC-03E2-A7D0A222A52C}"/>
          </ac:picMkLst>
        </pc:picChg>
        <pc:picChg chg="del">
          <ac:chgData name="Antonio Alcoforado" userId="16de4636-adfe-4c4f-8a1f-b6f6bdbe428a" providerId="ADAL" clId="{B85BD7E2-B6C4-44D5-8B7F-9C5375C3878E}" dt="2024-10-31T01:50:01.169" v="745" actId="478"/>
          <ac:picMkLst>
            <pc:docMk/>
            <pc:sldMk cId="2637352052" sldId="292"/>
            <ac:picMk id="8" creationId="{8E8DB048-EBEE-1EE6-1AB6-AA0667194F7F}"/>
          </ac:picMkLst>
        </pc:picChg>
        <pc:picChg chg="del">
          <ac:chgData name="Antonio Alcoforado" userId="16de4636-adfe-4c4f-8a1f-b6f6bdbe428a" providerId="ADAL" clId="{B85BD7E2-B6C4-44D5-8B7F-9C5375C3878E}" dt="2024-10-31T01:50:00.826" v="744" actId="478"/>
          <ac:picMkLst>
            <pc:docMk/>
            <pc:sldMk cId="2637352052" sldId="292"/>
            <ac:picMk id="10" creationId="{F83DEE6D-C806-F283-3BE0-7F739017B950}"/>
          </ac:picMkLst>
        </pc:picChg>
        <pc:picChg chg="add mod modCrop">
          <ac:chgData name="Antonio Alcoforado" userId="16de4636-adfe-4c4f-8a1f-b6f6bdbe428a" providerId="ADAL" clId="{B85BD7E2-B6C4-44D5-8B7F-9C5375C3878E}" dt="2024-10-31T01:51:44.985" v="787" actId="1076"/>
          <ac:picMkLst>
            <pc:docMk/>
            <pc:sldMk cId="2637352052" sldId="292"/>
            <ac:picMk id="18" creationId="{0B713A34-E660-74AC-1F37-307536273BAE}"/>
          </ac:picMkLst>
        </pc:picChg>
        <pc:picChg chg="add mod modCrop">
          <ac:chgData name="Antonio Alcoforado" userId="16de4636-adfe-4c4f-8a1f-b6f6bdbe428a" providerId="ADAL" clId="{B85BD7E2-B6C4-44D5-8B7F-9C5375C3878E}" dt="2024-10-31T01:51:47.292" v="788" actId="14100"/>
          <ac:picMkLst>
            <pc:docMk/>
            <pc:sldMk cId="2637352052" sldId="292"/>
            <ac:picMk id="20" creationId="{3D6DED40-E4F0-1898-3F48-196B0EBDDC57}"/>
          </ac:picMkLst>
        </pc:picChg>
        <pc:picChg chg="add mod modCrop">
          <ac:chgData name="Antonio Alcoforado" userId="16de4636-adfe-4c4f-8a1f-b6f6bdbe428a" providerId="ADAL" clId="{B85BD7E2-B6C4-44D5-8B7F-9C5375C3878E}" dt="2024-10-31T01:51:51.312" v="790" actId="1076"/>
          <ac:picMkLst>
            <pc:docMk/>
            <pc:sldMk cId="2637352052" sldId="292"/>
            <ac:picMk id="22" creationId="{C72EF2F6-E17F-BD90-D1AA-D4056B5B5858}"/>
          </ac:picMkLst>
        </pc:picChg>
      </pc:sldChg>
      <pc:sldChg chg="addSp delSp modSp add mod">
        <pc:chgData name="Antonio Alcoforado" userId="16de4636-adfe-4c4f-8a1f-b6f6bdbe428a" providerId="ADAL" clId="{B85BD7E2-B6C4-44D5-8B7F-9C5375C3878E}" dt="2024-10-31T01:52:00.403" v="793" actId="14100"/>
        <pc:sldMkLst>
          <pc:docMk/>
          <pc:sldMk cId="3444400538" sldId="293"/>
        </pc:sldMkLst>
        <pc:spChg chg="mod">
          <ac:chgData name="Antonio Alcoforado" userId="16de4636-adfe-4c4f-8a1f-b6f6bdbe428a" providerId="ADAL" clId="{B85BD7E2-B6C4-44D5-8B7F-9C5375C3878E}" dt="2024-10-31T01:07:57.478" v="402" actId="20577"/>
          <ac:spMkLst>
            <pc:docMk/>
            <pc:sldMk cId="3444400538" sldId="293"/>
            <ac:spMk id="4" creationId="{26238767-D71D-F218-24FC-425BD5213F72}"/>
          </ac:spMkLst>
        </pc:spChg>
        <pc:spChg chg="del">
          <ac:chgData name="Antonio Alcoforado" userId="16de4636-adfe-4c4f-8a1f-b6f6bdbe428a" providerId="ADAL" clId="{B85BD7E2-B6C4-44D5-8B7F-9C5375C3878E}" dt="2024-10-31T01:07:52.557" v="386" actId="478"/>
          <ac:spMkLst>
            <pc:docMk/>
            <pc:sldMk cId="3444400538" sldId="293"/>
            <ac:spMk id="7" creationId="{D49FE930-7B23-7E1F-BB49-4EEC97B91505}"/>
          </ac:spMkLst>
        </pc:spChg>
        <pc:spChg chg="del">
          <ac:chgData name="Antonio Alcoforado" userId="16de4636-adfe-4c4f-8a1f-b6f6bdbe428a" providerId="ADAL" clId="{B85BD7E2-B6C4-44D5-8B7F-9C5375C3878E}" dt="2024-10-31T01:07:52.557" v="386" actId="478"/>
          <ac:spMkLst>
            <pc:docMk/>
            <pc:sldMk cId="3444400538" sldId="293"/>
            <ac:spMk id="9" creationId="{D22242EF-F9A1-2B2D-E386-36D66E2AF5A5}"/>
          </ac:spMkLst>
        </pc:spChg>
        <pc:spChg chg="del">
          <ac:chgData name="Antonio Alcoforado" userId="16de4636-adfe-4c4f-8a1f-b6f6bdbe428a" providerId="ADAL" clId="{B85BD7E2-B6C4-44D5-8B7F-9C5375C3878E}" dt="2024-10-31T01:07:52.557" v="386" actId="478"/>
          <ac:spMkLst>
            <pc:docMk/>
            <pc:sldMk cId="3444400538" sldId="293"/>
            <ac:spMk id="14" creationId="{7BE92D6B-94E6-19EF-12AC-D109933C798B}"/>
          </ac:spMkLst>
        </pc:spChg>
        <pc:spChg chg="del">
          <ac:chgData name="Antonio Alcoforado" userId="16de4636-adfe-4c4f-8a1f-b6f6bdbe428a" providerId="ADAL" clId="{B85BD7E2-B6C4-44D5-8B7F-9C5375C3878E}" dt="2024-10-31T01:07:52.557" v="386" actId="478"/>
          <ac:spMkLst>
            <pc:docMk/>
            <pc:sldMk cId="3444400538" sldId="293"/>
            <ac:spMk id="15" creationId="{B4423C10-3982-C339-6CF1-2A5747A1E04B}"/>
          </ac:spMkLst>
        </pc:spChg>
        <pc:spChg chg="del">
          <ac:chgData name="Antonio Alcoforado" userId="16de4636-adfe-4c4f-8a1f-b6f6bdbe428a" providerId="ADAL" clId="{B85BD7E2-B6C4-44D5-8B7F-9C5375C3878E}" dt="2024-10-31T01:07:52.557" v="386" actId="478"/>
          <ac:spMkLst>
            <pc:docMk/>
            <pc:sldMk cId="3444400538" sldId="293"/>
            <ac:spMk id="16" creationId="{AE5F45A8-D90B-55FD-DDB7-487CC260E8A5}"/>
          </ac:spMkLst>
        </pc:spChg>
        <pc:spChg chg="del">
          <ac:chgData name="Antonio Alcoforado" userId="16de4636-adfe-4c4f-8a1f-b6f6bdbe428a" providerId="ADAL" clId="{B85BD7E2-B6C4-44D5-8B7F-9C5375C3878E}" dt="2024-10-31T01:07:52.557" v="386" actId="478"/>
          <ac:spMkLst>
            <pc:docMk/>
            <pc:sldMk cId="3444400538" sldId="293"/>
            <ac:spMk id="17" creationId="{27D9A78C-3803-BE7C-0919-CF9B5FE01514}"/>
          </ac:spMkLst>
        </pc:spChg>
        <pc:spChg chg="add mod">
          <ac:chgData name="Antonio Alcoforado" userId="16de4636-adfe-4c4f-8a1f-b6f6bdbe428a" providerId="ADAL" clId="{B85BD7E2-B6C4-44D5-8B7F-9C5375C3878E}" dt="2024-10-31T01:20:48.804" v="540" actId="1076"/>
          <ac:spMkLst>
            <pc:docMk/>
            <pc:sldMk cId="3444400538" sldId="293"/>
            <ac:spMk id="31" creationId="{01B3F6B4-8243-921E-D097-35BFCFF0624E}"/>
          </ac:spMkLst>
        </pc:spChg>
        <pc:spChg chg="add mod">
          <ac:chgData name="Antonio Alcoforado" userId="16de4636-adfe-4c4f-8a1f-b6f6bdbe428a" providerId="ADAL" clId="{B85BD7E2-B6C4-44D5-8B7F-9C5375C3878E}" dt="2024-10-31T01:20:53.316" v="542" actId="1076"/>
          <ac:spMkLst>
            <pc:docMk/>
            <pc:sldMk cId="3444400538" sldId="293"/>
            <ac:spMk id="32" creationId="{119F929E-0A0D-27DA-E476-592334C3E02C}"/>
          </ac:spMkLst>
        </pc:spChg>
        <pc:spChg chg="add mod">
          <ac:chgData name="Antonio Alcoforado" userId="16de4636-adfe-4c4f-8a1f-b6f6bdbe428a" providerId="ADAL" clId="{B85BD7E2-B6C4-44D5-8B7F-9C5375C3878E}" dt="2024-10-31T01:21:04.876" v="546" actId="1076"/>
          <ac:spMkLst>
            <pc:docMk/>
            <pc:sldMk cId="3444400538" sldId="293"/>
            <ac:spMk id="33" creationId="{3FFB89D1-A9D9-C270-ED07-5362B246D9A9}"/>
          </ac:spMkLst>
        </pc:spChg>
        <pc:spChg chg="add mod">
          <ac:chgData name="Antonio Alcoforado" userId="16de4636-adfe-4c4f-8a1f-b6f6bdbe428a" providerId="ADAL" clId="{B85BD7E2-B6C4-44D5-8B7F-9C5375C3878E}" dt="2024-10-31T01:21:16.994" v="548" actId="1076"/>
          <ac:spMkLst>
            <pc:docMk/>
            <pc:sldMk cId="3444400538" sldId="293"/>
            <ac:spMk id="34" creationId="{CB076959-6177-8209-B247-A5584166A8D7}"/>
          </ac:spMkLst>
        </pc:spChg>
        <pc:spChg chg="add mod">
          <ac:chgData name="Antonio Alcoforado" userId="16de4636-adfe-4c4f-8a1f-b6f6bdbe428a" providerId="ADAL" clId="{B85BD7E2-B6C4-44D5-8B7F-9C5375C3878E}" dt="2024-10-31T01:21:21.960" v="550" actId="1076"/>
          <ac:spMkLst>
            <pc:docMk/>
            <pc:sldMk cId="3444400538" sldId="293"/>
            <ac:spMk id="35" creationId="{170DD72C-87C5-61BF-BBAD-C30EF07F0D74}"/>
          </ac:spMkLst>
        </pc:spChg>
        <pc:picChg chg="del">
          <ac:chgData name="Antonio Alcoforado" userId="16de4636-adfe-4c4f-8a1f-b6f6bdbe428a" providerId="ADAL" clId="{B85BD7E2-B6C4-44D5-8B7F-9C5375C3878E}" dt="2024-10-31T01:07:52.557" v="386" actId="478"/>
          <ac:picMkLst>
            <pc:docMk/>
            <pc:sldMk cId="3444400538" sldId="293"/>
            <ac:picMk id="5" creationId="{7DB8CD4C-8359-E6BA-9BDE-8A8054053E29}"/>
          </ac:picMkLst>
        </pc:picChg>
        <pc:picChg chg="del">
          <ac:chgData name="Antonio Alcoforado" userId="16de4636-adfe-4c4f-8a1f-b6f6bdbe428a" providerId="ADAL" clId="{B85BD7E2-B6C4-44D5-8B7F-9C5375C3878E}" dt="2024-10-31T01:07:59.451" v="403" actId="478"/>
          <ac:picMkLst>
            <pc:docMk/>
            <pc:sldMk cId="3444400538" sldId="293"/>
            <ac:picMk id="6" creationId="{F63E70DE-C3A6-1628-2A18-366F8BFD33C8}"/>
          </ac:picMkLst>
        </pc:picChg>
        <pc:picChg chg="del">
          <ac:chgData name="Antonio Alcoforado" userId="16de4636-adfe-4c4f-8a1f-b6f6bdbe428a" providerId="ADAL" clId="{B85BD7E2-B6C4-44D5-8B7F-9C5375C3878E}" dt="2024-10-31T01:08:00.381" v="405" actId="478"/>
          <ac:picMkLst>
            <pc:docMk/>
            <pc:sldMk cId="3444400538" sldId="293"/>
            <ac:picMk id="8" creationId="{909109C5-5EBA-E177-AE65-4CEF7C43F99A}"/>
          </ac:picMkLst>
        </pc:picChg>
        <pc:picChg chg="del">
          <ac:chgData name="Antonio Alcoforado" userId="16de4636-adfe-4c4f-8a1f-b6f6bdbe428a" providerId="ADAL" clId="{B85BD7E2-B6C4-44D5-8B7F-9C5375C3878E}" dt="2024-10-31T01:07:59.973" v="404" actId="478"/>
          <ac:picMkLst>
            <pc:docMk/>
            <pc:sldMk cId="3444400538" sldId="293"/>
            <ac:picMk id="10" creationId="{8417A18F-D612-167D-D6AC-C2FF504585BD}"/>
          </ac:picMkLst>
        </pc:picChg>
        <pc:picChg chg="add del mod">
          <ac:chgData name="Antonio Alcoforado" userId="16de4636-adfe-4c4f-8a1f-b6f6bdbe428a" providerId="ADAL" clId="{B85BD7E2-B6C4-44D5-8B7F-9C5375C3878E}" dt="2024-10-31T01:09:09.846" v="414" actId="478"/>
          <ac:picMkLst>
            <pc:docMk/>
            <pc:sldMk cId="3444400538" sldId="293"/>
            <ac:picMk id="18" creationId="{ADBB9E19-3BE4-DFC2-9AD1-101BC617BFA9}"/>
          </ac:picMkLst>
        </pc:picChg>
        <pc:picChg chg="add del mod">
          <ac:chgData name="Antonio Alcoforado" userId="16de4636-adfe-4c4f-8a1f-b6f6bdbe428a" providerId="ADAL" clId="{B85BD7E2-B6C4-44D5-8B7F-9C5375C3878E}" dt="2024-10-31T01:09:09.846" v="414" actId="478"/>
          <ac:picMkLst>
            <pc:docMk/>
            <pc:sldMk cId="3444400538" sldId="293"/>
            <ac:picMk id="20" creationId="{C8C4F25D-CA35-726D-14F0-0E75E65C39C7}"/>
          </ac:picMkLst>
        </pc:picChg>
        <pc:picChg chg="add del mod">
          <ac:chgData name="Antonio Alcoforado" userId="16de4636-adfe-4c4f-8a1f-b6f6bdbe428a" providerId="ADAL" clId="{B85BD7E2-B6C4-44D5-8B7F-9C5375C3878E}" dt="2024-10-31T01:09:09.846" v="414" actId="478"/>
          <ac:picMkLst>
            <pc:docMk/>
            <pc:sldMk cId="3444400538" sldId="293"/>
            <ac:picMk id="22" creationId="{5176AAEE-DD1A-D648-FA26-254D945CD9E0}"/>
          </ac:picMkLst>
        </pc:picChg>
        <pc:picChg chg="add mod modCrop">
          <ac:chgData name="Antonio Alcoforado" userId="16de4636-adfe-4c4f-8a1f-b6f6bdbe428a" providerId="ADAL" clId="{B85BD7E2-B6C4-44D5-8B7F-9C5375C3878E}" dt="2024-10-31T01:51:57.814" v="792" actId="1076"/>
          <ac:picMkLst>
            <pc:docMk/>
            <pc:sldMk cId="3444400538" sldId="293"/>
            <ac:picMk id="24" creationId="{D32ABDD5-5704-883D-A3C5-43C9166CBE86}"/>
          </ac:picMkLst>
        </pc:picChg>
        <pc:picChg chg="add mod modCrop">
          <ac:chgData name="Antonio Alcoforado" userId="16de4636-adfe-4c4f-8a1f-b6f6bdbe428a" providerId="ADAL" clId="{B85BD7E2-B6C4-44D5-8B7F-9C5375C3878E}" dt="2024-10-31T01:52:00.403" v="793" actId="14100"/>
          <ac:picMkLst>
            <pc:docMk/>
            <pc:sldMk cId="3444400538" sldId="293"/>
            <ac:picMk id="26" creationId="{DBCA483E-6BEF-89D0-EC57-AD4C2F03ADDB}"/>
          </ac:picMkLst>
        </pc:picChg>
        <pc:picChg chg="add mod modCrop">
          <ac:chgData name="Antonio Alcoforado" userId="16de4636-adfe-4c4f-8a1f-b6f6bdbe428a" providerId="ADAL" clId="{B85BD7E2-B6C4-44D5-8B7F-9C5375C3878E}" dt="2024-10-31T01:10:37.181" v="447" actId="1076"/>
          <ac:picMkLst>
            <pc:docMk/>
            <pc:sldMk cId="3444400538" sldId="293"/>
            <ac:picMk id="28" creationId="{600FA57C-3776-A684-F07A-B7F6AA4DF9DB}"/>
          </ac:picMkLst>
        </pc:picChg>
        <pc:picChg chg="add mod modCrop">
          <ac:chgData name="Antonio Alcoforado" userId="16de4636-adfe-4c4f-8a1f-b6f6bdbe428a" providerId="ADAL" clId="{B85BD7E2-B6C4-44D5-8B7F-9C5375C3878E}" dt="2024-10-31T01:20:17.800" v="534" actId="1076"/>
          <ac:picMkLst>
            <pc:docMk/>
            <pc:sldMk cId="3444400538" sldId="293"/>
            <ac:picMk id="30" creationId="{FA32A44F-DF09-D0EA-5F2B-21C14493996B}"/>
          </ac:picMkLst>
        </pc:picChg>
      </pc:sldChg>
      <pc:sldChg chg="addSp delSp modSp add mod ord">
        <pc:chgData name="Antonio Alcoforado" userId="16de4636-adfe-4c4f-8a1f-b6f6bdbe428a" providerId="ADAL" clId="{B85BD7E2-B6C4-44D5-8B7F-9C5375C3878E}" dt="2024-10-31T01:18:58.630" v="514" actId="1076"/>
        <pc:sldMkLst>
          <pc:docMk/>
          <pc:sldMk cId="401230844" sldId="294"/>
        </pc:sldMkLst>
        <pc:spChg chg="add mod">
          <ac:chgData name="Antonio Alcoforado" userId="16de4636-adfe-4c4f-8a1f-b6f6bdbe428a" providerId="ADAL" clId="{B85BD7E2-B6C4-44D5-8B7F-9C5375C3878E}" dt="2024-10-31T01:13:21.125" v="478" actId="1076"/>
          <ac:spMkLst>
            <pc:docMk/>
            <pc:sldMk cId="401230844" sldId="294"/>
            <ac:spMk id="3" creationId="{881E7C85-4156-6A16-6583-48540AEC626D}"/>
          </ac:spMkLst>
        </pc:spChg>
        <pc:spChg chg="del">
          <ac:chgData name="Antonio Alcoforado" userId="16de4636-adfe-4c4f-8a1f-b6f6bdbe428a" providerId="ADAL" clId="{B85BD7E2-B6C4-44D5-8B7F-9C5375C3878E}" dt="2024-10-31T01:12:13.690" v="455" actId="478"/>
          <ac:spMkLst>
            <pc:docMk/>
            <pc:sldMk cId="401230844" sldId="294"/>
            <ac:spMk id="4" creationId="{1C5B2B61-A10C-95B1-43D6-35F759A0525F}"/>
          </ac:spMkLst>
        </pc:spChg>
        <pc:spChg chg="del">
          <ac:chgData name="Antonio Alcoforado" userId="16de4636-adfe-4c4f-8a1f-b6f6bdbe428a" providerId="ADAL" clId="{B85BD7E2-B6C4-44D5-8B7F-9C5375C3878E}" dt="2024-10-31T01:12:14.760" v="456" actId="478"/>
          <ac:spMkLst>
            <pc:docMk/>
            <pc:sldMk cId="401230844" sldId="294"/>
            <ac:spMk id="7" creationId="{38DA245D-A5B9-6E68-C0C3-815C77DF226F}"/>
          </ac:spMkLst>
        </pc:spChg>
        <pc:spChg chg="del">
          <ac:chgData name="Antonio Alcoforado" userId="16de4636-adfe-4c4f-8a1f-b6f6bdbe428a" providerId="ADAL" clId="{B85BD7E2-B6C4-44D5-8B7F-9C5375C3878E}" dt="2024-10-31T01:12:14.760" v="456" actId="478"/>
          <ac:spMkLst>
            <pc:docMk/>
            <pc:sldMk cId="401230844" sldId="294"/>
            <ac:spMk id="9" creationId="{E0190E4A-C8D9-6396-D570-721C4DA9675A}"/>
          </ac:spMkLst>
        </pc:spChg>
        <pc:spChg chg="del">
          <ac:chgData name="Antonio Alcoforado" userId="16de4636-adfe-4c4f-8a1f-b6f6bdbe428a" providerId="ADAL" clId="{B85BD7E2-B6C4-44D5-8B7F-9C5375C3878E}" dt="2024-10-31T01:12:17.966" v="458" actId="478"/>
          <ac:spMkLst>
            <pc:docMk/>
            <pc:sldMk cId="401230844" sldId="294"/>
            <ac:spMk id="11" creationId="{1EBBA30A-BB50-DD72-E4E3-B6F87A5B572D}"/>
          </ac:spMkLst>
        </pc:spChg>
        <pc:spChg chg="del">
          <ac:chgData name="Antonio Alcoforado" userId="16de4636-adfe-4c4f-8a1f-b6f6bdbe428a" providerId="ADAL" clId="{B85BD7E2-B6C4-44D5-8B7F-9C5375C3878E}" dt="2024-10-31T01:12:14.760" v="456" actId="478"/>
          <ac:spMkLst>
            <pc:docMk/>
            <pc:sldMk cId="401230844" sldId="294"/>
            <ac:spMk id="12" creationId="{F378F61D-57DD-678A-46A5-723938CA266F}"/>
          </ac:spMkLst>
        </pc:spChg>
        <pc:spChg chg="del">
          <ac:chgData name="Antonio Alcoforado" userId="16de4636-adfe-4c4f-8a1f-b6f6bdbe428a" providerId="ADAL" clId="{B85BD7E2-B6C4-44D5-8B7F-9C5375C3878E}" dt="2024-10-31T01:12:16.653" v="457" actId="478"/>
          <ac:spMkLst>
            <pc:docMk/>
            <pc:sldMk cId="401230844" sldId="294"/>
            <ac:spMk id="13" creationId="{17FA94A8-7D41-91C5-D64C-8A5BBE3302DA}"/>
          </ac:spMkLst>
        </pc:spChg>
        <pc:spChg chg="del">
          <ac:chgData name="Antonio Alcoforado" userId="16de4636-adfe-4c4f-8a1f-b6f6bdbe428a" providerId="ADAL" clId="{B85BD7E2-B6C4-44D5-8B7F-9C5375C3878E}" dt="2024-10-31T01:12:14.760" v="456" actId="478"/>
          <ac:spMkLst>
            <pc:docMk/>
            <pc:sldMk cId="401230844" sldId="294"/>
            <ac:spMk id="14" creationId="{1BC0281F-91FD-29C7-3028-7EBBB9FF38AE}"/>
          </ac:spMkLst>
        </pc:spChg>
        <pc:spChg chg="del">
          <ac:chgData name="Antonio Alcoforado" userId="16de4636-adfe-4c4f-8a1f-b6f6bdbe428a" providerId="ADAL" clId="{B85BD7E2-B6C4-44D5-8B7F-9C5375C3878E}" dt="2024-10-31T01:12:14.760" v="456" actId="478"/>
          <ac:spMkLst>
            <pc:docMk/>
            <pc:sldMk cId="401230844" sldId="294"/>
            <ac:spMk id="15" creationId="{0937E9BC-822D-308C-D637-9FC55B816CC4}"/>
          </ac:spMkLst>
        </pc:spChg>
        <pc:spChg chg="del">
          <ac:chgData name="Antonio Alcoforado" userId="16de4636-adfe-4c4f-8a1f-b6f6bdbe428a" providerId="ADAL" clId="{B85BD7E2-B6C4-44D5-8B7F-9C5375C3878E}" dt="2024-10-31T01:12:14.760" v="456" actId="478"/>
          <ac:spMkLst>
            <pc:docMk/>
            <pc:sldMk cId="401230844" sldId="294"/>
            <ac:spMk id="16" creationId="{D7839094-6433-58F2-464D-5C8C49604539}"/>
          </ac:spMkLst>
        </pc:spChg>
        <pc:spChg chg="del">
          <ac:chgData name="Antonio Alcoforado" userId="16de4636-adfe-4c4f-8a1f-b6f6bdbe428a" providerId="ADAL" clId="{B85BD7E2-B6C4-44D5-8B7F-9C5375C3878E}" dt="2024-10-31T01:12:14.760" v="456" actId="478"/>
          <ac:spMkLst>
            <pc:docMk/>
            <pc:sldMk cId="401230844" sldId="294"/>
            <ac:spMk id="17" creationId="{BFC422FD-F22E-4AF9-A7F9-231F6C10E5B6}"/>
          </ac:spMkLst>
        </pc:spChg>
        <pc:spChg chg="add mod">
          <ac:chgData name="Antonio Alcoforado" userId="16de4636-adfe-4c4f-8a1f-b6f6bdbe428a" providerId="ADAL" clId="{B85BD7E2-B6C4-44D5-8B7F-9C5375C3878E}" dt="2024-10-31T01:13:14.276" v="475" actId="1076"/>
          <ac:spMkLst>
            <pc:docMk/>
            <pc:sldMk cId="401230844" sldId="294"/>
            <ac:spMk id="18" creationId="{B354B09D-6EA6-A48A-E516-B8DF0D9A471C}"/>
          </ac:spMkLst>
        </pc:spChg>
        <pc:spChg chg="add mod">
          <ac:chgData name="Antonio Alcoforado" userId="16de4636-adfe-4c4f-8a1f-b6f6bdbe428a" providerId="ADAL" clId="{B85BD7E2-B6C4-44D5-8B7F-9C5375C3878E}" dt="2024-10-31T01:18:58.630" v="514" actId="1076"/>
          <ac:spMkLst>
            <pc:docMk/>
            <pc:sldMk cId="401230844" sldId="294"/>
            <ac:spMk id="19" creationId="{ED16BCF6-CEFE-AAFC-6D07-2514E086FAF1}"/>
          </ac:spMkLst>
        </pc:spChg>
        <pc:picChg chg="del">
          <ac:chgData name="Antonio Alcoforado" userId="16de4636-adfe-4c4f-8a1f-b6f6bdbe428a" providerId="ADAL" clId="{B85BD7E2-B6C4-44D5-8B7F-9C5375C3878E}" dt="2024-10-31T01:12:14.760" v="456" actId="478"/>
          <ac:picMkLst>
            <pc:docMk/>
            <pc:sldMk cId="401230844" sldId="294"/>
            <ac:picMk id="5" creationId="{5A090AA1-3B30-6E0F-83D3-F8F907350B13}"/>
          </ac:picMkLst>
        </pc:picChg>
        <pc:picChg chg="del">
          <ac:chgData name="Antonio Alcoforado" userId="16de4636-adfe-4c4f-8a1f-b6f6bdbe428a" providerId="ADAL" clId="{B85BD7E2-B6C4-44D5-8B7F-9C5375C3878E}" dt="2024-10-31T01:12:17.966" v="458" actId="478"/>
          <ac:picMkLst>
            <pc:docMk/>
            <pc:sldMk cId="401230844" sldId="294"/>
            <ac:picMk id="6" creationId="{0B48B85E-DCB7-554F-1B26-C8FDDAEE310C}"/>
          </ac:picMkLst>
        </pc:picChg>
        <pc:picChg chg="del">
          <ac:chgData name="Antonio Alcoforado" userId="16de4636-adfe-4c4f-8a1f-b6f6bdbe428a" providerId="ADAL" clId="{B85BD7E2-B6C4-44D5-8B7F-9C5375C3878E}" dt="2024-10-31T01:12:17.966" v="458" actId="478"/>
          <ac:picMkLst>
            <pc:docMk/>
            <pc:sldMk cId="401230844" sldId="294"/>
            <ac:picMk id="8" creationId="{731B93A2-FBD0-F090-420F-09F918D309AC}"/>
          </ac:picMkLst>
        </pc:picChg>
        <pc:picChg chg="del">
          <ac:chgData name="Antonio Alcoforado" userId="16de4636-adfe-4c4f-8a1f-b6f6bdbe428a" providerId="ADAL" clId="{B85BD7E2-B6C4-44D5-8B7F-9C5375C3878E}" dt="2024-10-31T01:12:16.653" v="457" actId="478"/>
          <ac:picMkLst>
            <pc:docMk/>
            <pc:sldMk cId="401230844" sldId="294"/>
            <ac:picMk id="10" creationId="{A859C0A1-7CD9-B2B3-F61D-C35D46C4AFFA}"/>
          </ac:picMkLst>
        </pc:picChg>
        <pc:picChg chg="add mod modCrop">
          <ac:chgData name="Antonio Alcoforado" userId="16de4636-adfe-4c4f-8a1f-b6f6bdbe428a" providerId="ADAL" clId="{B85BD7E2-B6C4-44D5-8B7F-9C5375C3878E}" dt="2024-10-31T01:18:56.046" v="513" actId="1076"/>
          <ac:picMkLst>
            <pc:docMk/>
            <pc:sldMk cId="401230844" sldId="294"/>
            <ac:picMk id="21" creationId="{C975F194-B2A9-0F7A-EA01-83F15BB2ACDE}"/>
          </ac:picMkLst>
        </pc:picChg>
        <pc:picChg chg="add mod">
          <ac:chgData name="Antonio Alcoforado" userId="16de4636-adfe-4c4f-8a1f-b6f6bdbe428a" providerId="ADAL" clId="{B85BD7E2-B6C4-44D5-8B7F-9C5375C3878E}" dt="2024-10-31T01:13:16.493" v="477" actId="1076"/>
          <ac:picMkLst>
            <pc:docMk/>
            <pc:sldMk cId="401230844" sldId="294"/>
            <ac:picMk id="1026" creationId="{E62040FE-18B4-BF6E-8ABF-C39ED30B145E}"/>
          </ac:picMkLst>
        </pc:picChg>
      </pc:sldChg>
      <pc:sldChg chg="addSp delSp modSp add mod">
        <pc:chgData name="Antonio Alcoforado" userId="16de4636-adfe-4c4f-8a1f-b6f6bdbe428a" providerId="ADAL" clId="{B85BD7E2-B6C4-44D5-8B7F-9C5375C3878E}" dt="2024-10-31T01:33:21.937" v="685" actId="1076"/>
        <pc:sldMkLst>
          <pc:docMk/>
          <pc:sldMk cId="2789284628" sldId="295"/>
        </pc:sldMkLst>
        <pc:picChg chg="add mod">
          <ac:chgData name="Antonio Alcoforado" userId="16de4636-adfe-4c4f-8a1f-b6f6bdbe428a" providerId="ADAL" clId="{B85BD7E2-B6C4-44D5-8B7F-9C5375C3878E}" dt="2024-10-31T01:33:21.937" v="685" actId="1076"/>
          <ac:picMkLst>
            <pc:docMk/>
            <pc:sldMk cId="2789284628" sldId="295"/>
            <ac:picMk id="18" creationId="{7CF5E5D9-FF0B-FCB9-37C7-FB1D73BC23BF}"/>
          </ac:picMkLst>
        </pc:picChg>
        <pc:picChg chg="del mod">
          <ac:chgData name="Antonio Alcoforado" userId="16de4636-adfe-4c4f-8a1f-b6f6bdbe428a" providerId="ADAL" clId="{B85BD7E2-B6C4-44D5-8B7F-9C5375C3878E}" dt="2024-10-31T01:33:17.254" v="679" actId="478"/>
          <ac:picMkLst>
            <pc:docMk/>
            <pc:sldMk cId="2789284628" sldId="295"/>
            <ac:picMk id="22" creationId="{2F670036-4237-BE6E-41D0-29CDC643BED7}"/>
          </ac:picMkLst>
        </pc:picChg>
        <pc:picChg chg="del">
          <ac:chgData name="Antonio Alcoforado" userId="16de4636-adfe-4c4f-8a1f-b6f6bdbe428a" providerId="ADAL" clId="{B85BD7E2-B6C4-44D5-8B7F-9C5375C3878E}" dt="2024-10-31T01:33:17.650" v="680" actId="478"/>
          <ac:picMkLst>
            <pc:docMk/>
            <pc:sldMk cId="2789284628" sldId="295"/>
            <ac:picMk id="24" creationId="{D8719126-D76C-7254-32BB-42FB5B5FCF03}"/>
          </ac:picMkLst>
        </pc:picChg>
      </pc:sldChg>
      <pc:sldChg chg="addSp delSp modSp add del mod">
        <pc:chgData name="Antonio Alcoforado" userId="16de4636-adfe-4c4f-8a1f-b6f6bdbe428a" providerId="ADAL" clId="{B85BD7E2-B6C4-44D5-8B7F-9C5375C3878E}" dt="2024-10-31T10:29:08.728" v="794" actId="2696"/>
        <pc:sldMkLst>
          <pc:docMk/>
          <pc:sldMk cId="660150055" sldId="296"/>
        </pc:sldMkLst>
        <pc:picChg chg="add mod">
          <ac:chgData name="Antonio Alcoforado" userId="16de4636-adfe-4c4f-8a1f-b6f6bdbe428a" providerId="ADAL" clId="{B85BD7E2-B6C4-44D5-8B7F-9C5375C3878E}" dt="2024-10-31T01:42:37.471" v="710" actId="1076"/>
          <ac:picMkLst>
            <pc:docMk/>
            <pc:sldMk cId="660150055" sldId="296"/>
            <ac:picMk id="4" creationId="{359D2360-0AF6-09E3-2EC0-19690A43F9C9}"/>
          </ac:picMkLst>
        </pc:picChg>
        <pc:picChg chg="add mod">
          <ac:chgData name="Antonio Alcoforado" userId="16de4636-adfe-4c4f-8a1f-b6f6bdbe428a" providerId="ADAL" clId="{B85BD7E2-B6C4-44D5-8B7F-9C5375C3878E}" dt="2024-10-31T01:42:38.344" v="711" actId="1076"/>
          <ac:picMkLst>
            <pc:docMk/>
            <pc:sldMk cId="660150055" sldId="296"/>
            <ac:picMk id="5" creationId="{329CF331-D5C5-89FC-7AD3-2515344DFC4A}"/>
          </ac:picMkLst>
        </pc:picChg>
        <pc:picChg chg="del">
          <ac:chgData name="Antonio Alcoforado" userId="16de4636-adfe-4c4f-8a1f-b6f6bdbe428a" providerId="ADAL" clId="{B85BD7E2-B6C4-44D5-8B7F-9C5375C3878E}" dt="2024-10-31T01:34:02.186" v="696" actId="478"/>
          <ac:picMkLst>
            <pc:docMk/>
            <pc:sldMk cId="660150055" sldId="296"/>
            <ac:picMk id="18" creationId="{82CBFC9D-4662-3236-604C-8A46490DD147}"/>
          </ac:picMkLst>
        </pc:picChg>
      </pc:sldChg>
      <pc:sldChg chg="addSp delSp modSp add del mod ord">
        <pc:chgData name="Antonio Alcoforado" userId="16de4636-adfe-4c4f-8a1f-b6f6bdbe428a" providerId="ADAL" clId="{B85BD7E2-B6C4-44D5-8B7F-9C5375C3878E}" dt="2024-10-31T10:30:17.507" v="795" actId="2696"/>
        <pc:sldMkLst>
          <pc:docMk/>
          <pc:sldMk cId="1101489752" sldId="297"/>
        </pc:sldMkLst>
        <pc:spChg chg="add mod">
          <ac:chgData name="Antonio Alcoforado" userId="16de4636-adfe-4c4f-8a1f-b6f6bdbe428a" providerId="ADAL" clId="{B85BD7E2-B6C4-44D5-8B7F-9C5375C3878E}" dt="2024-10-31T01:43:59.412" v="737" actId="14100"/>
          <ac:spMkLst>
            <pc:docMk/>
            <pc:sldMk cId="1101489752" sldId="297"/>
            <ac:spMk id="4" creationId="{252AF689-1681-A2ED-5E1A-D7E3E45AC70B}"/>
          </ac:spMkLst>
        </pc:spChg>
        <pc:picChg chg="add mod">
          <ac:chgData name="Antonio Alcoforado" userId="16de4636-adfe-4c4f-8a1f-b6f6bdbe428a" providerId="ADAL" clId="{B85BD7E2-B6C4-44D5-8B7F-9C5375C3878E}" dt="2024-10-31T01:43:44.069" v="731" actId="1076"/>
          <ac:picMkLst>
            <pc:docMk/>
            <pc:sldMk cId="1101489752" sldId="297"/>
            <ac:picMk id="3" creationId="{21DA7FB5-6084-C6A6-AD08-BE4EFB399AEC}"/>
          </ac:picMkLst>
        </pc:picChg>
        <pc:picChg chg="del">
          <ac:chgData name="Antonio Alcoforado" userId="16de4636-adfe-4c4f-8a1f-b6f6bdbe428a" providerId="ADAL" clId="{B85BD7E2-B6C4-44D5-8B7F-9C5375C3878E}" dt="2024-10-31T01:43:09.985" v="716" actId="478"/>
          <ac:picMkLst>
            <pc:docMk/>
            <pc:sldMk cId="1101489752" sldId="297"/>
            <ac:picMk id="22" creationId="{4CC30C55-D5A4-266F-8BAC-8F0DE6ECD4E7}"/>
          </ac:picMkLst>
        </pc:picChg>
        <pc:picChg chg="del">
          <ac:chgData name="Antonio Alcoforado" userId="16de4636-adfe-4c4f-8a1f-b6f6bdbe428a" providerId="ADAL" clId="{B85BD7E2-B6C4-44D5-8B7F-9C5375C3878E}" dt="2024-10-31T01:43:09.642" v="715" actId="478"/>
          <ac:picMkLst>
            <pc:docMk/>
            <pc:sldMk cId="1101489752" sldId="297"/>
            <ac:picMk id="24" creationId="{78DA38A7-FF6D-ADA4-171A-D28C6CBC78DD}"/>
          </ac:picMkLst>
        </pc:picChg>
      </pc:sldChg>
      <pc:sldMasterChg chg="addSldLayout delSldLayout">
        <pc:chgData name="Antonio Alcoforado" userId="16de4636-adfe-4c4f-8a1f-b6f6bdbe428a" providerId="ADAL" clId="{B85BD7E2-B6C4-44D5-8B7F-9C5375C3878E}" dt="2024-10-31T00:54:02.759" v="7" actId="47"/>
        <pc:sldMasterMkLst>
          <pc:docMk/>
          <pc:sldMasterMk cId="2298571699" sldId="2147483660"/>
        </pc:sldMasterMkLst>
        <pc:sldLayoutChg chg="add del">
          <pc:chgData name="Antonio Alcoforado" userId="16de4636-adfe-4c4f-8a1f-b6f6bdbe428a" providerId="ADAL" clId="{B85BD7E2-B6C4-44D5-8B7F-9C5375C3878E}" dt="2024-10-31T00:54:02.759" v="7" actId="47"/>
          <pc:sldLayoutMkLst>
            <pc:docMk/>
            <pc:sldMasterMk cId="2298571699" sldId="2147483660"/>
            <pc:sldLayoutMk cId="425436852" sldId="214748366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F9AD83-1217-48C2-BAFD-AE7C2685C05E}" type="datetimeFigureOut">
              <a:rPr lang="pt-PT" smtClean="0"/>
              <a:t>17/12/2024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PT"/>
              <a:t>Clique para editar os estilos do texto de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738778-6008-4C5B-8137-30552203F978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1455976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5a1f6983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5a1f6983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4B536BBE-C272-1421-FCFE-1B717F181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9A53BD65-5AA5-FF78-D756-D92A1F9703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CC13BEC6-E18C-093B-A3D8-4D2F1D8B940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1128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EC7F9330-D1DD-816E-C3EE-442F326283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170C587A-96FC-A7E3-3957-CF2CFDFCA6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F9F52BCA-FC92-C73F-4EA7-9AC6FEC2FDC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22959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94412EAC-AC74-8F46-3431-045CBBFEF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8A8C7C3F-40CD-87C7-210F-62D2BF43CC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A3CE43E9-529F-0635-F6D2-984F606A2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61810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982F2E7A-A68F-8D25-53D3-9C25F955E7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68EB9FBE-BC4B-D6A3-BE3A-8588D48300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AF95B64F-912C-4B71-036F-31255ECE9AC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31702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9A833D18-0BB5-C39C-6457-983A277F4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49AB2DE5-7189-661A-6565-438AF975C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841FF78C-9285-A853-042F-996E8722C8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51946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243A1278-4282-72D5-3A71-9690933A3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45CE3873-C623-34E0-A1B8-414F26EA688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99DE410F-E6DD-0E5E-189B-4319F8F6680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072139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8CD0F91B-FEF7-4E48-A799-9B839CB7B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6FE7734C-E787-283F-47F5-2F372F31A7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3E174BAA-17EE-91EA-94E8-2B72A5E05E5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37903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B80C70C1-0E75-6D6A-9755-E5F047A384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67C36292-7087-065A-925F-2C90FD4F72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D93B608E-107F-22D4-ECCB-B8DBF69E9BB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05426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158c2ab4bf6_0_48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158c2ab4bf6_0_48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9117188E-E51A-C72A-432E-CD274533AE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F411B592-EDA6-A40E-053E-8703E354FD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C949199C-A2D4-99C8-2EF9-62D0392494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641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9108431E-BB84-EBA5-01E3-47684389BA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63DEA17C-8AC6-2064-3F30-56FBF122D2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74939C3C-93B8-6019-A015-F6D703629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1529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91A5F2B1-EE28-CA8B-5823-88AF446E7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BE8A5FF2-8A9C-90D5-494A-F9CB20329C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2C59E3B1-C907-D905-8084-CED01F07D6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79619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5E4D410D-2209-44B2-4A5B-F4BE797C59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70210361-2DCF-59FF-0037-2D81923108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71B1B720-9D7C-9DA7-7DE1-507589CC38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372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0D23818E-BF04-DC6E-DBC7-1C11F096E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64172F3C-250B-4A23-FE0C-4DFC3DC69C3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7D82AE46-C03D-6EEF-FA4D-D154FBF22A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9509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3F581F1A-20FD-B311-3C96-E97370FAD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3F8D6DC5-4359-0630-C60A-84E49CC502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877AD103-B4C6-7410-4EB4-83F44587A72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3047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0C605474-9F8F-448E-F049-8CFFB44EC5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02B0DB22-6A6B-1911-E6F4-368D70B488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333FB942-2EAD-8D6A-70E2-195295A0A5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844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>
          <a:extLst>
            <a:ext uri="{FF2B5EF4-FFF2-40B4-BE49-F238E27FC236}">
              <a16:creationId xmlns:a16="http://schemas.microsoft.com/office/drawing/2014/main" id="{8187A632-43B0-2AD6-8953-31E606F1C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>
            <a:extLst>
              <a:ext uri="{FF2B5EF4-FFF2-40B4-BE49-F238E27FC236}">
                <a16:creationId xmlns:a16="http://schemas.microsoft.com/office/drawing/2014/main" id="{33CD7274-C576-EF93-6E4D-3190ABE3280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>
            <a:extLst>
              <a:ext uri="{FF2B5EF4-FFF2-40B4-BE49-F238E27FC236}">
                <a16:creationId xmlns:a16="http://schemas.microsoft.com/office/drawing/2014/main" id="{C5137FF3-E9B1-25B5-8037-CBE7CD9F6A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6941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931184" y="1534267"/>
            <a:ext cx="6316000" cy="320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64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267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1163384" y="4781733"/>
            <a:ext cx="5851600" cy="5420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133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587EFC-C984-CC47-16E8-8AC90FC6C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A146A-180C-CF35-13B2-4DE52DCC0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49003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960000" y="3276300"/>
            <a:ext cx="6756800" cy="191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8666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960000" y="1561300"/>
            <a:ext cx="1964000" cy="148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9733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960000" y="5192233"/>
            <a:ext cx="6756800" cy="620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4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327DE-5AD0-50AD-3B59-1D4D59E128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D0DE6-56ED-C988-4B5C-6F2C72B588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889618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4360967" y="726100"/>
            <a:ext cx="6880000" cy="14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29381-6B99-C809-6C69-CE91DEF833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004E-F005-FBCE-DE85-61BD48EF8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25436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859600" y="2930767"/>
            <a:ext cx="8472800" cy="32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666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40706-3642-1A21-06CE-1CDCA87025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F1019-24DC-BEB4-947D-2B5EE5D853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653297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960000" y="5149400"/>
            <a:ext cx="10272000" cy="10168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DFB198-D3EF-0F0F-101B-F3B7A9F1C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67AD0-123E-788D-B199-A9366C0BB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832567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D5060B-9F4E-D1D7-1751-948B463D2E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DC58E-4BA9-121A-6306-EFE837428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1218351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960000" y="719333"/>
            <a:ext cx="1028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6544367" y="2486681"/>
            <a:ext cx="4696800" cy="7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2"/>
          </p:nvPr>
        </p:nvSpPr>
        <p:spPr>
          <a:xfrm>
            <a:off x="6544367" y="3951527"/>
            <a:ext cx="4696800" cy="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3"/>
          </p:nvPr>
        </p:nvSpPr>
        <p:spPr>
          <a:xfrm>
            <a:off x="6544367" y="5394767"/>
            <a:ext cx="4696800" cy="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4"/>
          </p:nvPr>
        </p:nvSpPr>
        <p:spPr>
          <a:xfrm>
            <a:off x="6544367" y="2007633"/>
            <a:ext cx="4696800" cy="544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5"/>
          </p:nvPr>
        </p:nvSpPr>
        <p:spPr>
          <a:xfrm>
            <a:off x="6544367" y="3499071"/>
            <a:ext cx="4696800" cy="50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6"/>
          </p:nvPr>
        </p:nvSpPr>
        <p:spPr>
          <a:xfrm>
            <a:off x="6544367" y="4922757"/>
            <a:ext cx="4696800" cy="501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 b="1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2133"/>
              </a:spcBef>
              <a:spcAft>
                <a:spcPts val="0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2133"/>
              </a:spcBef>
              <a:spcAft>
                <a:spcPts val="2133"/>
              </a:spcAft>
              <a:buSzPts val="2400"/>
              <a:buFont typeface="Bebas Neue"/>
              <a:buNone/>
              <a:defRPr sz="32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0B30B9-247C-425B-7BCC-83ECCE0BB9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F28E-349B-4EAD-0BC8-C45F1A7484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478954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60" name="Google Shape;160;p27"/>
          <p:cNvGrpSpPr/>
          <p:nvPr/>
        </p:nvGrpSpPr>
        <p:grpSpPr>
          <a:xfrm rot="1282293">
            <a:off x="11149567" y="356489"/>
            <a:ext cx="694365" cy="826408"/>
            <a:chOff x="145982" y="527074"/>
            <a:chExt cx="520795" cy="619831"/>
          </a:xfrm>
        </p:grpSpPr>
        <p:sp>
          <p:nvSpPr>
            <p:cNvPr id="161" name="Google Shape;161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2" name="Google Shape;162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3" name="Google Shape;163;p27"/>
          <p:cNvGrpSpPr/>
          <p:nvPr/>
        </p:nvGrpSpPr>
        <p:grpSpPr>
          <a:xfrm rot="-1282293" flipH="1">
            <a:off x="348067" y="356489"/>
            <a:ext cx="694365" cy="826408"/>
            <a:chOff x="145982" y="527074"/>
            <a:chExt cx="520795" cy="619831"/>
          </a:xfrm>
        </p:grpSpPr>
        <p:sp>
          <p:nvSpPr>
            <p:cNvPr id="164" name="Google Shape;164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5" name="Google Shape;165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6" name="Google Shape;166;p27"/>
          <p:cNvGrpSpPr/>
          <p:nvPr/>
        </p:nvGrpSpPr>
        <p:grpSpPr>
          <a:xfrm rot="1282293">
            <a:off x="11149567" y="5565556"/>
            <a:ext cx="694365" cy="826408"/>
            <a:chOff x="145982" y="527074"/>
            <a:chExt cx="520795" cy="619831"/>
          </a:xfrm>
        </p:grpSpPr>
        <p:sp>
          <p:nvSpPr>
            <p:cNvPr id="167" name="Google Shape;167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68" name="Google Shape;168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69" name="Google Shape;169;p27"/>
          <p:cNvGrpSpPr/>
          <p:nvPr/>
        </p:nvGrpSpPr>
        <p:grpSpPr>
          <a:xfrm rot="-1282293" flipH="1">
            <a:off x="348067" y="5565556"/>
            <a:ext cx="694365" cy="826408"/>
            <a:chOff x="145982" y="527074"/>
            <a:chExt cx="520795" cy="619831"/>
          </a:xfrm>
        </p:grpSpPr>
        <p:sp>
          <p:nvSpPr>
            <p:cNvPr id="170" name="Google Shape;170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1" name="Google Shape;171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72" name="Google Shape;17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162798" y="1920133"/>
            <a:ext cx="3301759" cy="256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9299" y="2205497"/>
            <a:ext cx="3301765" cy="227963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422B8A-A4A0-E297-8443-905A0006C2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0C82D-2AC6-9DF4-63BB-7C490D9D6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60988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grpSp>
        <p:nvGrpSpPr>
          <p:cNvPr id="176" name="Google Shape;176;p28"/>
          <p:cNvGrpSpPr/>
          <p:nvPr/>
        </p:nvGrpSpPr>
        <p:grpSpPr>
          <a:xfrm rot="-1282199" flipH="1">
            <a:off x="1075713" y="3841600"/>
            <a:ext cx="500039" cy="595128"/>
            <a:chOff x="145982" y="527074"/>
            <a:chExt cx="520795" cy="619831"/>
          </a:xfrm>
        </p:grpSpPr>
        <p:sp>
          <p:nvSpPr>
            <p:cNvPr id="177" name="Google Shape;177;p28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78" name="Google Shape;178;p28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grpSp>
        <p:nvGrpSpPr>
          <p:cNvPr id="179" name="Google Shape;179;p28"/>
          <p:cNvGrpSpPr/>
          <p:nvPr/>
        </p:nvGrpSpPr>
        <p:grpSpPr>
          <a:xfrm rot="-1282199" flipH="1">
            <a:off x="690862" y="5835125"/>
            <a:ext cx="500039" cy="595128"/>
            <a:chOff x="145982" y="527074"/>
            <a:chExt cx="520795" cy="619831"/>
          </a:xfrm>
        </p:grpSpPr>
        <p:sp>
          <p:nvSpPr>
            <p:cNvPr id="180" name="Google Shape;180;p28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  <p:sp>
          <p:nvSpPr>
            <p:cNvPr id="181" name="Google Shape;181;p28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/>
            </a:p>
          </p:txBody>
        </p:sp>
      </p:grpSp>
      <p:pic>
        <p:nvPicPr>
          <p:cNvPr id="182" name="Google Shape;18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74905" y="4109710"/>
            <a:ext cx="3112297" cy="19466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7AB313-076C-20FD-3910-6749D357E9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AC5D1-772D-F157-2CF8-9E56DA964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24878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51000" y="719333"/>
            <a:ext cx="102900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51200" y="1536633"/>
            <a:ext cx="102900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86B5-44AE-4F47-D86B-8BFDB16D4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5207C-14EC-AFF9-5BBB-76FC6355A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61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D19F72-70EB-4452-B7BC-9BB3593CC3BA}" type="slidenum">
              <a:rPr lang="pt-PT" smtClean="0"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29857169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252000" y="240000"/>
            <a:ext cx="11688000" cy="63780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D6EDFC1-4273-4FC8-A05A-FC5C3B54E1D2}"/>
              </a:ext>
            </a:extLst>
          </p:cNvPr>
          <p:cNvSpPr/>
          <p:nvPr/>
        </p:nvSpPr>
        <p:spPr>
          <a:xfrm>
            <a:off x="1986472" y="4767943"/>
            <a:ext cx="3789178" cy="1721990"/>
          </a:xfrm>
          <a:prstGeom prst="rect">
            <a:avLst/>
          </a:prstGeom>
          <a:solidFill>
            <a:schemeClr val="tx1">
              <a:lumMod val="50000"/>
            </a:schemeClr>
          </a:solidFill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8" name="Google Shape;198;p34"/>
          <p:cNvSpPr txBox="1">
            <a:spLocks noGrp="1"/>
          </p:cNvSpPr>
          <p:nvPr>
            <p:ph type="ctrTitle"/>
          </p:nvPr>
        </p:nvSpPr>
        <p:spPr>
          <a:xfrm>
            <a:off x="950384" y="719667"/>
            <a:ext cx="6838941" cy="3201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spcAft>
                <a:spcPts val="267"/>
              </a:spcAft>
            </a:pPr>
            <a:r>
              <a:rPr lang="en" sz="8000" b="0"/>
              <a:t>Design Generativo &amp; Otimização</a:t>
            </a:r>
            <a:endParaRPr sz="6000"/>
          </a:p>
        </p:txBody>
      </p:sp>
      <p:grpSp>
        <p:nvGrpSpPr>
          <p:cNvPr id="200" name="Google Shape;200;p34"/>
          <p:cNvGrpSpPr/>
          <p:nvPr/>
        </p:nvGrpSpPr>
        <p:grpSpPr>
          <a:xfrm rot="1224511">
            <a:off x="10352899" y="924534"/>
            <a:ext cx="694371" cy="826415"/>
            <a:chOff x="145982" y="527074"/>
            <a:chExt cx="520795" cy="619831"/>
          </a:xfrm>
        </p:grpSpPr>
        <p:sp>
          <p:nvSpPr>
            <p:cNvPr id="201" name="Google Shape;201;p3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3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203" name="Google Shape;203;p34"/>
          <p:cNvSpPr/>
          <p:nvPr/>
        </p:nvSpPr>
        <p:spPr>
          <a:xfrm rot="-44036" flipH="1">
            <a:off x="9814676" y="5466746"/>
            <a:ext cx="499641" cy="499641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endParaRPr sz="1867" kern="0">
              <a:solidFill>
                <a:srgbClr val="000000"/>
              </a:solidFill>
              <a:latin typeface="Arial"/>
              <a:cs typeface="Arial"/>
              <a:sym typeface="Arial"/>
            </a:endParaRPr>
          </a:p>
        </p:txBody>
      </p:sp>
      <p:grpSp>
        <p:nvGrpSpPr>
          <p:cNvPr id="204" name="Google Shape;204;p34"/>
          <p:cNvGrpSpPr/>
          <p:nvPr/>
        </p:nvGrpSpPr>
        <p:grpSpPr>
          <a:xfrm>
            <a:off x="8044482" y="1056822"/>
            <a:ext cx="6207825" cy="3928117"/>
            <a:chOff x="1042186" y="709266"/>
            <a:chExt cx="4655869" cy="2946088"/>
          </a:xfrm>
        </p:grpSpPr>
        <p:sp>
          <p:nvSpPr>
            <p:cNvPr id="205" name="Google Shape;205;p34"/>
            <p:cNvSpPr/>
            <p:nvPr/>
          </p:nvSpPr>
          <p:spPr>
            <a:xfrm>
              <a:off x="3848063" y="1229863"/>
              <a:ext cx="738253" cy="522548"/>
            </a:xfrm>
            <a:custGeom>
              <a:avLst/>
              <a:gdLst/>
              <a:ahLst/>
              <a:cxnLst/>
              <a:rect l="l" t="t" r="r" b="b"/>
              <a:pathLst>
                <a:path w="27606" h="19540" extrusionOk="0">
                  <a:moveTo>
                    <a:pt x="0" y="0"/>
                  </a:moveTo>
                  <a:lnTo>
                    <a:pt x="440" y="1393"/>
                  </a:lnTo>
                  <a:lnTo>
                    <a:pt x="11292" y="16864"/>
                  </a:lnTo>
                  <a:lnTo>
                    <a:pt x="13198" y="19540"/>
                  </a:lnTo>
                  <a:lnTo>
                    <a:pt x="27605" y="11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3848063" y="1114175"/>
              <a:ext cx="766681" cy="617672"/>
            </a:xfrm>
            <a:custGeom>
              <a:avLst/>
              <a:gdLst/>
              <a:ahLst/>
              <a:cxnLst/>
              <a:rect l="l" t="t" r="r" b="b"/>
              <a:pathLst>
                <a:path w="28669" h="23097" extrusionOk="0">
                  <a:moveTo>
                    <a:pt x="5646" y="0"/>
                  </a:moveTo>
                  <a:lnTo>
                    <a:pt x="0" y="4326"/>
                  </a:lnTo>
                  <a:lnTo>
                    <a:pt x="11292" y="20420"/>
                  </a:lnTo>
                  <a:lnTo>
                    <a:pt x="13198" y="23096"/>
                  </a:lnTo>
                  <a:lnTo>
                    <a:pt x="28668" y="15471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3964714" y="1146506"/>
              <a:ext cx="493158" cy="544156"/>
            </a:xfrm>
            <a:custGeom>
              <a:avLst/>
              <a:gdLst/>
              <a:ahLst/>
              <a:cxnLst/>
              <a:rect l="l" t="t" r="r" b="b"/>
              <a:pathLst>
                <a:path w="18441" h="20348" extrusionOk="0">
                  <a:moveTo>
                    <a:pt x="3117" y="1"/>
                  </a:moveTo>
                  <a:lnTo>
                    <a:pt x="1" y="3117"/>
                  </a:lnTo>
                  <a:lnTo>
                    <a:pt x="13052" y="20347"/>
                  </a:lnTo>
                  <a:lnTo>
                    <a:pt x="18441" y="10339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2235330" y="2402949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82" y="0"/>
                  </a:moveTo>
                  <a:cubicBezTo>
                    <a:pt x="2068" y="0"/>
                    <a:pt x="1822" y="73"/>
                    <a:pt x="1577" y="236"/>
                  </a:cubicBezTo>
                  <a:cubicBezTo>
                    <a:pt x="697" y="750"/>
                    <a:pt x="0" y="1923"/>
                    <a:pt x="0" y="2949"/>
                  </a:cubicBezTo>
                  <a:cubicBezTo>
                    <a:pt x="0" y="3389"/>
                    <a:pt x="184" y="3719"/>
                    <a:pt x="367" y="3866"/>
                  </a:cubicBezTo>
                  <a:cubicBezTo>
                    <a:pt x="404" y="3902"/>
                    <a:pt x="477" y="3902"/>
                    <a:pt x="514" y="3939"/>
                  </a:cubicBezTo>
                  <a:lnTo>
                    <a:pt x="1393" y="4452"/>
                  </a:lnTo>
                  <a:lnTo>
                    <a:pt x="1980" y="3499"/>
                  </a:lnTo>
                  <a:cubicBezTo>
                    <a:pt x="2493" y="3023"/>
                    <a:pt x="2860" y="2399"/>
                    <a:pt x="3043" y="1739"/>
                  </a:cubicBezTo>
                  <a:lnTo>
                    <a:pt x="3666" y="676"/>
                  </a:lnTo>
                  <a:lnTo>
                    <a:pt x="2713" y="126"/>
                  </a:lnTo>
                  <a:cubicBezTo>
                    <a:pt x="2600" y="45"/>
                    <a:pt x="2451" y="0"/>
                    <a:pt x="22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2261805" y="2417791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75" y="1"/>
                  </a:moveTo>
                  <a:cubicBezTo>
                    <a:pt x="2056" y="1"/>
                    <a:pt x="1807" y="76"/>
                    <a:pt x="1540" y="231"/>
                  </a:cubicBezTo>
                  <a:cubicBezTo>
                    <a:pt x="733" y="781"/>
                    <a:pt x="0" y="1954"/>
                    <a:pt x="0" y="2944"/>
                  </a:cubicBezTo>
                  <a:cubicBezTo>
                    <a:pt x="0" y="3632"/>
                    <a:pt x="319" y="4019"/>
                    <a:pt x="808" y="4019"/>
                  </a:cubicBezTo>
                  <a:cubicBezTo>
                    <a:pt x="1023" y="4019"/>
                    <a:pt x="1271" y="3944"/>
                    <a:pt x="1540" y="3787"/>
                  </a:cubicBezTo>
                  <a:cubicBezTo>
                    <a:pt x="2420" y="3274"/>
                    <a:pt x="3116" y="2101"/>
                    <a:pt x="3116" y="1111"/>
                  </a:cubicBezTo>
                  <a:cubicBezTo>
                    <a:pt x="3116" y="396"/>
                    <a:pt x="2778" y="1"/>
                    <a:pt x="22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2266699" y="2422311"/>
              <a:ext cx="80415" cy="102344"/>
            </a:xfrm>
            <a:custGeom>
              <a:avLst/>
              <a:gdLst/>
              <a:ahLst/>
              <a:cxnLst/>
              <a:rect l="l" t="t" r="r" b="b"/>
              <a:pathLst>
                <a:path w="3007" h="3827" extrusionOk="0">
                  <a:moveTo>
                    <a:pt x="2175" y="1"/>
                  </a:moveTo>
                  <a:cubicBezTo>
                    <a:pt x="1971" y="1"/>
                    <a:pt x="1742" y="68"/>
                    <a:pt x="1503" y="209"/>
                  </a:cubicBezTo>
                  <a:cubicBezTo>
                    <a:pt x="660" y="649"/>
                    <a:pt x="0" y="1785"/>
                    <a:pt x="0" y="2775"/>
                  </a:cubicBezTo>
                  <a:cubicBezTo>
                    <a:pt x="0" y="3446"/>
                    <a:pt x="327" y="3827"/>
                    <a:pt x="815" y="3827"/>
                  </a:cubicBezTo>
                  <a:cubicBezTo>
                    <a:pt x="1020" y="3827"/>
                    <a:pt x="1254" y="3759"/>
                    <a:pt x="1503" y="3618"/>
                  </a:cubicBezTo>
                  <a:cubicBezTo>
                    <a:pt x="2310" y="3178"/>
                    <a:pt x="3007" y="1969"/>
                    <a:pt x="3007" y="1052"/>
                  </a:cubicBezTo>
                  <a:cubicBezTo>
                    <a:pt x="3007" y="381"/>
                    <a:pt x="2661" y="1"/>
                    <a:pt x="21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2274534" y="2435388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609" y="0"/>
                  </a:moveTo>
                  <a:cubicBezTo>
                    <a:pt x="1458" y="0"/>
                    <a:pt x="1286" y="51"/>
                    <a:pt x="1100" y="160"/>
                  </a:cubicBezTo>
                  <a:cubicBezTo>
                    <a:pt x="514" y="526"/>
                    <a:pt x="1" y="1370"/>
                    <a:pt x="1" y="2029"/>
                  </a:cubicBezTo>
                  <a:cubicBezTo>
                    <a:pt x="1" y="2521"/>
                    <a:pt x="256" y="2811"/>
                    <a:pt x="612" y="2811"/>
                  </a:cubicBezTo>
                  <a:cubicBezTo>
                    <a:pt x="761" y="2811"/>
                    <a:pt x="928" y="2761"/>
                    <a:pt x="1100" y="2653"/>
                  </a:cubicBezTo>
                  <a:cubicBezTo>
                    <a:pt x="1724" y="2286"/>
                    <a:pt x="2200" y="1443"/>
                    <a:pt x="2200" y="746"/>
                  </a:cubicBezTo>
                  <a:cubicBezTo>
                    <a:pt x="2200" y="283"/>
                    <a:pt x="1965" y="0"/>
                    <a:pt x="1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2277476" y="2438543"/>
              <a:ext cx="50998" cy="67739"/>
            </a:xfrm>
            <a:custGeom>
              <a:avLst/>
              <a:gdLst/>
              <a:ahLst/>
              <a:cxnLst/>
              <a:rect l="l" t="t" r="r" b="b"/>
              <a:pathLst>
                <a:path w="1907" h="2533" extrusionOk="0">
                  <a:moveTo>
                    <a:pt x="1399" y="0"/>
                  </a:moveTo>
                  <a:cubicBezTo>
                    <a:pt x="1265" y="0"/>
                    <a:pt x="1113" y="50"/>
                    <a:pt x="954" y="152"/>
                  </a:cubicBezTo>
                  <a:cubicBezTo>
                    <a:pt x="441" y="445"/>
                    <a:pt x="1" y="1178"/>
                    <a:pt x="1" y="1838"/>
                  </a:cubicBezTo>
                  <a:cubicBezTo>
                    <a:pt x="1" y="2276"/>
                    <a:pt x="218" y="2533"/>
                    <a:pt x="524" y="2533"/>
                  </a:cubicBezTo>
                  <a:cubicBezTo>
                    <a:pt x="655" y="2533"/>
                    <a:pt x="801" y="2486"/>
                    <a:pt x="954" y="2388"/>
                  </a:cubicBezTo>
                  <a:cubicBezTo>
                    <a:pt x="1504" y="2058"/>
                    <a:pt x="1907" y="1325"/>
                    <a:pt x="1907" y="702"/>
                  </a:cubicBezTo>
                  <a:cubicBezTo>
                    <a:pt x="1907" y="246"/>
                    <a:pt x="169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2279428" y="2442689"/>
              <a:ext cx="47094" cy="60278"/>
            </a:xfrm>
            <a:custGeom>
              <a:avLst/>
              <a:gdLst/>
              <a:ahLst/>
              <a:cxnLst/>
              <a:rect l="l" t="t" r="r" b="b"/>
              <a:pathLst>
                <a:path w="1761" h="2254" extrusionOk="0">
                  <a:moveTo>
                    <a:pt x="1258" y="0"/>
                  </a:moveTo>
                  <a:cubicBezTo>
                    <a:pt x="1143" y="0"/>
                    <a:pt x="1015" y="35"/>
                    <a:pt x="881" y="107"/>
                  </a:cubicBezTo>
                  <a:cubicBezTo>
                    <a:pt x="844" y="180"/>
                    <a:pt x="807" y="180"/>
                    <a:pt x="734" y="217"/>
                  </a:cubicBezTo>
                  <a:cubicBezTo>
                    <a:pt x="368" y="473"/>
                    <a:pt x="74" y="987"/>
                    <a:pt x="1" y="1500"/>
                  </a:cubicBezTo>
                  <a:lnTo>
                    <a:pt x="1" y="1646"/>
                  </a:lnTo>
                  <a:cubicBezTo>
                    <a:pt x="1" y="2030"/>
                    <a:pt x="215" y="2253"/>
                    <a:pt x="494" y="2253"/>
                  </a:cubicBezTo>
                  <a:cubicBezTo>
                    <a:pt x="615" y="2253"/>
                    <a:pt x="748" y="2212"/>
                    <a:pt x="881" y="2123"/>
                  </a:cubicBezTo>
                  <a:cubicBezTo>
                    <a:pt x="1394" y="1866"/>
                    <a:pt x="1761" y="1170"/>
                    <a:pt x="1761" y="620"/>
                  </a:cubicBezTo>
                  <a:cubicBezTo>
                    <a:pt x="1761" y="225"/>
                    <a:pt x="1552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2282370" y="2443464"/>
              <a:ext cx="44152" cy="60278"/>
            </a:xfrm>
            <a:custGeom>
              <a:avLst/>
              <a:gdLst/>
              <a:ahLst/>
              <a:cxnLst/>
              <a:rect l="l" t="t" r="r" b="b"/>
              <a:pathLst>
                <a:path w="1651" h="2254" extrusionOk="0">
                  <a:moveTo>
                    <a:pt x="1162" y="1"/>
                  </a:moveTo>
                  <a:cubicBezTo>
                    <a:pt x="1142" y="1"/>
                    <a:pt x="1122" y="2"/>
                    <a:pt x="1101" y="4"/>
                  </a:cubicBezTo>
                  <a:cubicBezTo>
                    <a:pt x="1247" y="78"/>
                    <a:pt x="1284" y="224"/>
                    <a:pt x="1284" y="444"/>
                  </a:cubicBezTo>
                  <a:cubicBezTo>
                    <a:pt x="1284" y="958"/>
                    <a:pt x="917" y="1617"/>
                    <a:pt x="441" y="1874"/>
                  </a:cubicBezTo>
                  <a:cubicBezTo>
                    <a:pt x="331" y="1984"/>
                    <a:pt x="148" y="2021"/>
                    <a:pt x="1" y="2021"/>
                  </a:cubicBezTo>
                  <a:cubicBezTo>
                    <a:pt x="91" y="2179"/>
                    <a:pt x="223" y="2253"/>
                    <a:pt x="396" y="2253"/>
                  </a:cubicBezTo>
                  <a:cubicBezTo>
                    <a:pt x="505" y="2253"/>
                    <a:pt x="630" y="2224"/>
                    <a:pt x="771" y="2167"/>
                  </a:cubicBezTo>
                  <a:cubicBezTo>
                    <a:pt x="1247" y="1874"/>
                    <a:pt x="1651" y="1178"/>
                    <a:pt x="1651" y="628"/>
                  </a:cubicBezTo>
                  <a:cubicBezTo>
                    <a:pt x="1651" y="250"/>
                    <a:pt x="1458" y="1"/>
                    <a:pt x="11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2279428" y="2448465"/>
              <a:ext cx="27491" cy="35701"/>
            </a:xfrm>
            <a:custGeom>
              <a:avLst/>
              <a:gdLst/>
              <a:ahLst/>
              <a:cxnLst/>
              <a:rect l="l" t="t" r="r" b="b"/>
              <a:pathLst>
                <a:path w="1028" h="1335" extrusionOk="0">
                  <a:moveTo>
                    <a:pt x="734" y="1"/>
                  </a:moveTo>
                  <a:cubicBezTo>
                    <a:pt x="368" y="257"/>
                    <a:pt x="111" y="771"/>
                    <a:pt x="1" y="1247"/>
                  </a:cubicBezTo>
                  <a:cubicBezTo>
                    <a:pt x="62" y="1308"/>
                    <a:pt x="144" y="1335"/>
                    <a:pt x="237" y="1335"/>
                  </a:cubicBezTo>
                  <a:cubicBezTo>
                    <a:pt x="313" y="1335"/>
                    <a:pt x="395" y="1317"/>
                    <a:pt x="478" y="1284"/>
                  </a:cubicBezTo>
                  <a:cubicBezTo>
                    <a:pt x="807" y="1101"/>
                    <a:pt x="1027" y="697"/>
                    <a:pt x="1027" y="367"/>
                  </a:cubicBezTo>
                  <a:cubicBezTo>
                    <a:pt x="1027" y="147"/>
                    <a:pt x="917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2282370" y="2449454"/>
              <a:ext cx="31422" cy="40221"/>
            </a:xfrm>
            <a:custGeom>
              <a:avLst/>
              <a:gdLst/>
              <a:ahLst/>
              <a:cxnLst/>
              <a:rect l="l" t="t" r="r" b="b"/>
              <a:pathLst>
                <a:path w="1175" h="1504" extrusionOk="0">
                  <a:moveTo>
                    <a:pt x="771" y="0"/>
                  </a:moveTo>
                  <a:lnTo>
                    <a:pt x="258" y="660"/>
                  </a:lnTo>
                  <a:lnTo>
                    <a:pt x="1" y="1284"/>
                  </a:lnTo>
                  <a:lnTo>
                    <a:pt x="404" y="1503"/>
                  </a:lnTo>
                  <a:lnTo>
                    <a:pt x="1174" y="220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2289243" y="2455766"/>
              <a:ext cx="29443" cy="35434"/>
            </a:xfrm>
            <a:custGeom>
              <a:avLst/>
              <a:gdLst/>
              <a:ahLst/>
              <a:cxnLst/>
              <a:rect l="l" t="t" r="r" b="b"/>
              <a:pathLst>
                <a:path w="1101" h="1325" extrusionOk="0">
                  <a:moveTo>
                    <a:pt x="790" y="0"/>
                  </a:moveTo>
                  <a:cubicBezTo>
                    <a:pt x="719" y="0"/>
                    <a:pt x="639" y="18"/>
                    <a:pt x="550" y="58"/>
                  </a:cubicBezTo>
                  <a:cubicBezTo>
                    <a:pt x="257" y="168"/>
                    <a:pt x="1" y="608"/>
                    <a:pt x="1" y="974"/>
                  </a:cubicBezTo>
                  <a:cubicBezTo>
                    <a:pt x="1" y="1189"/>
                    <a:pt x="138" y="1325"/>
                    <a:pt x="327" y="1325"/>
                  </a:cubicBezTo>
                  <a:cubicBezTo>
                    <a:pt x="396" y="1325"/>
                    <a:pt x="472" y="1307"/>
                    <a:pt x="550" y="1267"/>
                  </a:cubicBezTo>
                  <a:cubicBezTo>
                    <a:pt x="880" y="1084"/>
                    <a:pt x="1100" y="681"/>
                    <a:pt x="1100" y="351"/>
                  </a:cubicBezTo>
                  <a:cubicBezTo>
                    <a:pt x="1100" y="136"/>
                    <a:pt x="982" y="0"/>
                    <a:pt x="7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2292184" y="2082788"/>
              <a:ext cx="35327" cy="386536"/>
            </a:xfrm>
            <a:custGeom>
              <a:avLst/>
              <a:gdLst/>
              <a:ahLst/>
              <a:cxnLst/>
              <a:rect l="l" t="t" r="r" b="b"/>
              <a:pathLst>
                <a:path w="1321" h="14454" extrusionOk="0">
                  <a:moveTo>
                    <a:pt x="990" y="0"/>
                  </a:moveTo>
                  <a:lnTo>
                    <a:pt x="1" y="74"/>
                  </a:lnTo>
                  <a:lnTo>
                    <a:pt x="294" y="14188"/>
                  </a:lnTo>
                  <a:cubicBezTo>
                    <a:pt x="294" y="14225"/>
                    <a:pt x="367" y="14298"/>
                    <a:pt x="440" y="14371"/>
                  </a:cubicBezTo>
                  <a:cubicBezTo>
                    <a:pt x="532" y="14426"/>
                    <a:pt x="670" y="14454"/>
                    <a:pt x="807" y="14454"/>
                  </a:cubicBezTo>
                  <a:cubicBezTo>
                    <a:pt x="945" y="14454"/>
                    <a:pt x="1082" y="14426"/>
                    <a:pt x="1174" y="14371"/>
                  </a:cubicBezTo>
                  <a:cubicBezTo>
                    <a:pt x="1284" y="14298"/>
                    <a:pt x="1320" y="14261"/>
                    <a:pt x="1320" y="14188"/>
                  </a:cubicBezTo>
                  <a:lnTo>
                    <a:pt x="99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2279428" y="2429317"/>
              <a:ext cx="98065" cy="118202"/>
            </a:xfrm>
            <a:custGeom>
              <a:avLst/>
              <a:gdLst/>
              <a:ahLst/>
              <a:cxnLst/>
              <a:rect l="l" t="t" r="r" b="b"/>
              <a:pathLst>
                <a:path w="3667" h="4420" extrusionOk="0">
                  <a:moveTo>
                    <a:pt x="2263" y="1"/>
                  </a:moveTo>
                  <a:cubicBezTo>
                    <a:pt x="2054" y="1"/>
                    <a:pt x="1816" y="64"/>
                    <a:pt x="1577" y="203"/>
                  </a:cubicBezTo>
                  <a:cubicBezTo>
                    <a:pt x="698" y="717"/>
                    <a:pt x="1" y="1890"/>
                    <a:pt x="1" y="2916"/>
                  </a:cubicBezTo>
                  <a:cubicBezTo>
                    <a:pt x="1" y="3356"/>
                    <a:pt x="148" y="3686"/>
                    <a:pt x="368" y="3833"/>
                  </a:cubicBezTo>
                  <a:cubicBezTo>
                    <a:pt x="441" y="3870"/>
                    <a:pt x="478" y="3870"/>
                    <a:pt x="514" y="3906"/>
                  </a:cubicBezTo>
                  <a:lnTo>
                    <a:pt x="1394" y="4419"/>
                  </a:lnTo>
                  <a:lnTo>
                    <a:pt x="1981" y="3466"/>
                  </a:lnTo>
                  <a:cubicBezTo>
                    <a:pt x="2494" y="2990"/>
                    <a:pt x="2860" y="2366"/>
                    <a:pt x="3044" y="1707"/>
                  </a:cubicBezTo>
                  <a:lnTo>
                    <a:pt x="3667" y="680"/>
                  </a:lnTo>
                  <a:lnTo>
                    <a:pt x="2714" y="130"/>
                  </a:lnTo>
                  <a:cubicBezTo>
                    <a:pt x="2596" y="46"/>
                    <a:pt x="2440" y="1"/>
                    <a:pt x="22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2305903" y="2443304"/>
              <a:ext cx="83356" cy="107451"/>
            </a:xfrm>
            <a:custGeom>
              <a:avLst/>
              <a:gdLst/>
              <a:ahLst/>
              <a:cxnLst/>
              <a:rect l="l" t="t" r="r" b="b"/>
              <a:pathLst>
                <a:path w="3117" h="4018" extrusionOk="0">
                  <a:moveTo>
                    <a:pt x="2276" y="0"/>
                  </a:moveTo>
                  <a:cubicBezTo>
                    <a:pt x="2057" y="0"/>
                    <a:pt x="1807" y="75"/>
                    <a:pt x="1541" y="230"/>
                  </a:cubicBezTo>
                  <a:cubicBezTo>
                    <a:pt x="661" y="744"/>
                    <a:pt x="1" y="1917"/>
                    <a:pt x="1" y="2943"/>
                  </a:cubicBezTo>
                  <a:cubicBezTo>
                    <a:pt x="1" y="3631"/>
                    <a:pt x="319" y="4018"/>
                    <a:pt x="809" y="4018"/>
                  </a:cubicBezTo>
                  <a:cubicBezTo>
                    <a:pt x="1024" y="4018"/>
                    <a:pt x="1272" y="3943"/>
                    <a:pt x="1541" y="3786"/>
                  </a:cubicBezTo>
                  <a:cubicBezTo>
                    <a:pt x="2420" y="3310"/>
                    <a:pt x="3117" y="2100"/>
                    <a:pt x="3117" y="1110"/>
                  </a:cubicBezTo>
                  <a:cubicBezTo>
                    <a:pt x="3117" y="395"/>
                    <a:pt x="2779" y="0"/>
                    <a:pt x="22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308845" y="2447796"/>
              <a:ext cx="81404" cy="102344"/>
            </a:xfrm>
            <a:custGeom>
              <a:avLst/>
              <a:gdLst/>
              <a:ahLst/>
              <a:cxnLst/>
              <a:rect l="l" t="t" r="r" b="b"/>
              <a:pathLst>
                <a:path w="3044" h="3827" extrusionOk="0">
                  <a:moveTo>
                    <a:pt x="2212" y="1"/>
                  </a:moveTo>
                  <a:cubicBezTo>
                    <a:pt x="2008" y="1"/>
                    <a:pt x="1779" y="68"/>
                    <a:pt x="1540" y="209"/>
                  </a:cubicBezTo>
                  <a:cubicBezTo>
                    <a:pt x="697" y="649"/>
                    <a:pt x="1" y="1822"/>
                    <a:pt x="1" y="2775"/>
                  </a:cubicBezTo>
                  <a:cubicBezTo>
                    <a:pt x="1" y="3446"/>
                    <a:pt x="346" y="3827"/>
                    <a:pt x="845" y="3827"/>
                  </a:cubicBezTo>
                  <a:cubicBezTo>
                    <a:pt x="1054" y="3827"/>
                    <a:pt x="1291" y="3759"/>
                    <a:pt x="1540" y="3618"/>
                  </a:cubicBezTo>
                  <a:cubicBezTo>
                    <a:pt x="2347" y="3179"/>
                    <a:pt x="3044" y="1969"/>
                    <a:pt x="3044" y="1052"/>
                  </a:cubicBezTo>
                  <a:cubicBezTo>
                    <a:pt x="3044" y="381"/>
                    <a:pt x="2698" y="1"/>
                    <a:pt x="22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318659" y="2460900"/>
              <a:ext cx="58833" cy="75200"/>
            </a:xfrm>
            <a:custGeom>
              <a:avLst/>
              <a:gdLst/>
              <a:ahLst/>
              <a:cxnLst/>
              <a:rect l="l" t="t" r="r" b="b"/>
              <a:pathLst>
                <a:path w="2200" h="2812" extrusionOk="0">
                  <a:moveTo>
                    <a:pt x="1604" y="0"/>
                  </a:moveTo>
                  <a:cubicBezTo>
                    <a:pt x="1455" y="0"/>
                    <a:pt x="1284" y="51"/>
                    <a:pt x="1100" y="159"/>
                  </a:cubicBezTo>
                  <a:cubicBezTo>
                    <a:pt x="514" y="489"/>
                    <a:pt x="0" y="1369"/>
                    <a:pt x="0" y="2065"/>
                  </a:cubicBezTo>
                  <a:cubicBezTo>
                    <a:pt x="0" y="2529"/>
                    <a:pt x="254" y="2812"/>
                    <a:pt x="608" y="2812"/>
                  </a:cubicBezTo>
                  <a:cubicBezTo>
                    <a:pt x="758" y="2812"/>
                    <a:pt x="926" y="2761"/>
                    <a:pt x="1100" y="2652"/>
                  </a:cubicBezTo>
                  <a:cubicBezTo>
                    <a:pt x="1723" y="2285"/>
                    <a:pt x="2200" y="1442"/>
                    <a:pt x="2200" y="782"/>
                  </a:cubicBezTo>
                  <a:cubicBezTo>
                    <a:pt x="2200" y="291"/>
                    <a:pt x="1963" y="0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2321601" y="2464029"/>
              <a:ext cx="50998" cy="67739"/>
            </a:xfrm>
            <a:custGeom>
              <a:avLst/>
              <a:gdLst/>
              <a:ahLst/>
              <a:cxnLst/>
              <a:rect l="l" t="t" r="r" b="b"/>
              <a:pathLst>
                <a:path w="1907" h="2533" extrusionOk="0">
                  <a:moveTo>
                    <a:pt x="1398" y="0"/>
                  </a:moveTo>
                  <a:cubicBezTo>
                    <a:pt x="1264" y="0"/>
                    <a:pt x="1112" y="50"/>
                    <a:pt x="954" y="152"/>
                  </a:cubicBezTo>
                  <a:cubicBezTo>
                    <a:pt x="404" y="482"/>
                    <a:pt x="0" y="1215"/>
                    <a:pt x="0" y="1838"/>
                  </a:cubicBezTo>
                  <a:cubicBezTo>
                    <a:pt x="0" y="2276"/>
                    <a:pt x="217" y="2533"/>
                    <a:pt x="524" y="2533"/>
                  </a:cubicBezTo>
                  <a:cubicBezTo>
                    <a:pt x="654" y="2533"/>
                    <a:pt x="801" y="2487"/>
                    <a:pt x="954" y="2388"/>
                  </a:cubicBezTo>
                  <a:cubicBezTo>
                    <a:pt x="1503" y="2058"/>
                    <a:pt x="1907" y="1325"/>
                    <a:pt x="1907" y="702"/>
                  </a:cubicBezTo>
                  <a:cubicBezTo>
                    <a:pt x="1907" y="246"/>
                    <a:pt x="1697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2323553" y="2468522"/>
              <a:ext cx="47094" cy="60278"/>
            </a:xfrm>
            <a:custGeom>
              <a:avLst/>
              <a:gdLst/>
              <a:ahLst/>
              <a:cxnLst/>
              <a:rect l="l" t="t" r="r" b="b"/>
              <a:pathLst>
                <a:path w="1761" h="2254" extrusionOk="0">
                  <a:moveTo>
                    <a:pt x="1283" y="0"/>
                  </a:moveTo>
                  <a:cubicBezTo>
                    <a:pt x="1162" y="0"/>
                    <a:pt x="1024" y="42"/>
                    <a:pt x="881" y="131"/>
                  </a:cubicBezTo>
                  <a:cubicBezTo>
                    <a:pt x="844" y="167"/>
                    <a:pt x="807" y="167"/>
                    <a:pt x="734" y="204"/>
                  </a:cubicBezTo>
                  <a:cubicBezTo>
                    <a:pt x="367" y="461"/>
                    <a:pt x="74" y="974"/>
                    <a:pt x="1" y="1487"/>
                  </a:cubicBezTo>
                  <a:lnTo>
                    <a:pt x="1" y="1634"/>
                  </a:lnTo>
                  <a:cubicBezTo>
                    <a:pt x="1" y="2029"/>
                    <a:pt x="228" y="2254"/>
                    <a:pt x="519" y="2254"/>
                  </a:cubicBezTo>
                  <a:cubicBezTo>
                    <a:pt x="633" y="2254"/>
                    <a:pt x="757" y="2219"/>
                    <a:pt x="881" y="2147"/>
                  </a:cubicBezTo>
                  <a:cubicBezTo>
                    <a:pt x="1394" y="1854"/>
                    <a:pt x="1760" y="1157"/>
                    <a:pt x="1760" y="607"/>
                  </a:cubicBezTo>
                  <a:cubicBezTo>
                    <a:pt x="1760" y="223"/>
                    <a:pt x="1564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326495" y="2468976"/>
              <a:ext cx="44152" cy="60946"/>
            </a:xfrm>
            <a:custGeom>
              <a:avLst/>
              <a:gdLst/>
              <a:ahLst/>
              <a:cxnLst/>
              <a:rect l="l" t="t" r="r" b="b"/>
              <a:pathLst>
                <a:path w="1651" h="2279" extrusionOk="0">
                  <a:moveTo>
                    <a:pt x="1162" y="0"/>
                  </a:moveTo>
                  <a:cubicBezTo>
                    <a:pt x="1142" y="0"/>
                    <a:pt x="1121" y="1"/>
                    <a:pt x="1100" y="4"/>
                  </a:cubicBezTo>
                  <a:cubicBezTo>
                    <a:pt x="1247" y="114"/>
                    <a:pt x="1284" y="224"/>
                    <a:pt x="1284" y="480"/>
                  </a:cubicBezTo>
                  <a:cubicBezTo>
                    <a:pt x="1284" y="957"/>
                    <a:pt x="917" y="1617"/>
                    <a:pt x="441" y="1873"/>
                  </a:cubicBezTo>
                  <a:cubicBezTo>
                    <a:pt x="257" y="1983"/>
                    <a:pt x="74" y="1983"/>
                    <a:pt x="1" y="2020"/>
                  </a:cubicBezTo>
                  <a:cubicBezTo>
                    <a:pt x="66" y="2195"/>
                    <a:pt x="197" y="2279"/>
                    <a:pt x="370" y="2279"/>
                  </a:cubicBezTo>
                  <a:cubicBezTo>
                    <a:pt x="487" y="2279"/>
                    <a:pt x="623" y="2240"/>
                    <a:pt x="771" y="2167"/>
                  </a:cubicBezTo>
                  <a:cubicBezTo>
                    <a:pt x="1247" y="1873"/>
                    <a:pt x="1650" y="1213"/>
                    <a:pt x="1650" y="663"/>
                  </a:cubicBezTo>
                  <a:cubicBezTo>
                    <a:pt x="1650" y="251"/>
                    <a:pt x="1457" y="0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2323553" y="2473951"/>
              <a:ext cx="27491" cy="36450"/>
            </a:xfrm>
            <a:custGeom>
              <a:avLst/>
              <a:gdLst/>
              <a:ahLst/>
              <a:cxnLst/>
              <a:rect l="l" t="t" r="r" b="b"/>
              <a:pathLst>
                <a:path w="1028" h="1363" extrusionOk="0">
                  <a:moveTo>
                    <a:pt x="734" y="1"/>
                  </a:moveTo>
                  <a:cubicBezTo>
                    <a:pt x="367" y="221"/>
                    <a:pt x="74" y="771"/>
                    <a:pt x="1" y="1247"/>
                  </a:cubicBezTo>
                  <a:cubicBezTo>
                    <a:pt x="60" y="1326"/>
                    <a:pt x="140" y="1362"/>
                    <a:pt x="229" y="1362"/>
                  </a:cubicBezTo>
                  <a:cubicBezTo>
                    <a:pt x="307" y="1362"/>
                    <a:pt x="392" y="1335"/>
                    <a:pt x="477" y="1284"/>
                  </a:cubicBezTo>
                  <a:cubicBezTo>
                    <a:pt x="807" y="1101"/>
                    <a:pt x="1027" y="697"/>
                    <a:pt x="1027" y="368"/>
                  </a:cubicBezTo>
                  <a:cubicBezTo>
                    <a:pt x="1027" y="148"/>
                    <a:pt x="917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2326495" y="2473951"/>
              <a:ext cx="31396" cy="42200"/>
            </a:xfrm>
            <a:custGeom>
              <a:avLst/>
              <a:gdLst/>
              <a:ahLst/>
              <a:cxnLst/>
              <a:rect l="l" t="t" r="r" b="b"/>
              <a:pathLst>
                <a:path w="1174" h="1578" extrusionOk="0">
                  <a:moveTo>
                    <a:pt x="771" y="1"/>
                  </a:moveTo>
                  <a:lnTo>
                    <a:pt x="257" y="661"/>
                  </a:lnTo>
                  <a:lnTo>
                    <a:pt x="1" y="1321"/>
                  </a:lnTo>
                  <a:lnTo>
                    <a:pt x="367" y="1577"/>
                  </a:lnTo>
                  <a:lnTo>
                    <a:pt x="1174" y="221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2332378" y="2479727"/>
              <a:ext cx="29443" cy="35969"/>
            </a:xfrm>
            <a:custGeom>
              <a:avLst/>
              <a:gdLst/>
              <a:ahLst/>
              <a:cxnLst/>
              <a:rect l="l" t="t" r="r" b="b"/>
              <a:pathLst>
                <a:path w="1101" h="1345" extrusionOk="0">
                  <a:moveTo>
                    <a:pt x="776" y="0"/>
                  </a:moveTo>
                  <a:cubicBezTo>
                    <a:pt x="709" y="0"/>
                    <a:pt x="633" y="14"/>
                    <a:pt x="551" y="42"/>
                  </a:cubicBezTo>
                  <a:cubicBezTo>
                    <a:pt x="221" y="261"/>
                    <a:pt x="1" y="665"/>
                    <a:pt x="1" y="958"/>
                  </a:cubicBezTo>
                  <a:cubicBezTo>
                    <a:pt x="1" y="1201"/>
                    <a:pt x="120" y="1345"/>
                    <a:pt x="315" y="1345"/>
                  </a:cubicBezTo>
                  <a:cubicBezTo>
                    <a:pt x="385" y="1345"/>
                    <a:pt x="464" y="1327"/>
                    <a:pt x="551" y="1288"/>
                  </a:cubicBezTo>
                  <a:cubicBezTo>
                    <a:pt x="880" y="1105"/>
                    <a:pt x="1100" y="701"/>
                    <a:pt x="1100" y="371"/>
                  </a:cubicBezTo>
                  <a:cubicBezTo>
                    <a:pt x="1100" y="124"/>
                    <a:pt x="97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2399047" y="2494034"/>
              <a:ext cx="98065" cy="118175"/>
            </a:xfrm>
            <a:custGeom>
              <a:avLst/>
              <a:gdLst/>
              <a:ahLst/>
              <a:cxnLst/>
              <a:rect l="l" t="t" r="r" b="b"/>
              <a:pathLst>
                <a:path w="3667" h="4419" extrusionOk="0">
                  <a:moveTo>
                    <a:pt x="2239" y="0"/>
                  </a:moveTo>
                  <a:cubicBezTo>
                    <a:pt x="2035" y="0"/>
                    <a:pt x="1799" y="64"/>
                    <a:pt x="1540" y="203"/>
                  </a:cubicBezTo>
                  <a:cubicBezTo>
                    <a:pt x="660" y="716"/>
                    <a:pt x="1" y="1926"/>
                    <a:pt x="1" y="2916"/>
                  </a:cubicBezTo>
                  <a:cubicBezTo>
                    <a:pt x="1" y="3393"/>
                    <a:pt x="110" y="3686"/>
                    <a:pt x="330" y="3832"/>
                  </a:cubicBezTo>
                  <a:cubicBezTo>
                    <a:pt x="404" y="3869"/>
                    <a:pt x="440" y="3869"/>
                    <a:pt x="477" y="3942"/>
                  </a:cubicBezTo>
                  <a:lnTo>
                    <a:pt x="1357" y="4419"/>
                  </a:lnTo>
                  <a:lnTo>
                    <a:pt x="1943" y="3466"/>
                  </a:lnTo>
                  <a:cubicBezTo>
                    <a:pt x="2457" y="3026"/>
                    <a:pt x="2823" y="2366"/>
                    <a:pt x="3007" y="1743"/>
                  </a:cubicBezTo>
                  <a:lnTo>
                    <a:pt x="3667" y="680"/>
                  </a:lnTo>
                  <a:lnTo>
                    <a:pt x="2677" y="130"/>
                  </a:lnTo>
                  <a:cubicBezTo>
                    <a:pt x="2559" y="46"/>
                    <a:pt x="2411" y="0"/>
                    <a:pt x="22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2424533" y="2508609"/>
              <a:ext cx="83356" cy="107799"/>
            </a:xfrm>
            <a:custGeom>
              <a:avLst/>
              <a:gdLst/>
              <a:ahLst/>
              <a:cxnLst/>
              <a:rect l="l" t="t" r="r" b="b"/>
              <a:pathLst>
                <a:path w="3117" h="4031" extrusionOk="0">
                  <a:moveTo>
                    <a:pt x="2256" y="1"/>
                  </a:moveTo>
                  <a:cubicBezTo>
                    <a:pt x="2042" y="1"/>
                    <a:pt x="1799" y="68"/>
                    <a:pt x="1540" y="208"/>
                  </a:cubicBezTo>
                  <a:cubicBezTo>
                    <a:pt x="697" y="721"/>
                    <a:pt x="1" y="1931"/>
                    <a:pt x="1" y="2921"/>
                  </a:cubicBezTo>
                  <a:cubicBezTo>
                    <a:pt x="1" y="3636"/>
                    <a:pt x="339" y="4031"/>
                    <a:pt x="829" y="4031"/>
                  </a:cubicBezTo>
                  <a:cubicBezTo>
                    <a:pt x="1043" y="4031"/>
                    <a:pt x="1285" y="3956"/>
                    <a:pt x="1540" y="3801"/>
                  </a:cubicBezTo>
                  <a:cubicBezTo>
                    <a:pt x="2420" y="3287"/>
                    <a:pt x="3117" y="2114"/>
                    <a:pt x="3117" y="1088"/>
                  </a:cubicBezTo>
                  <a:cubicBezTo>
                    <a:pt x="3117" y="389"/>
                    <a:pt x="2769" y="1"/>
                    <a:pt x="225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2428464" y="2512540"/>
              <a:ext cx="80415" cy="102664"/>
            </a:xfrm>
            <a:custGeom>
              <a:avLst/>
              <a:gdLst/>
              <a:ahLst/>
              <a:cxnLst/>
              <a:rect l="l" t="t" r="r" b="b"/>
              <a:pathLst>
                <a:path w="3007" h="3839" extrusionOk="0">
                  <a:moveTo>
                    <a:pt x="2171" y="0"/>
                  </a:moveTo>
                  <a:cubicBezTo>
                    <a:pt x="1968" y="0"/>
                    <a:pt x="1740" y="68"/>
                    <a:pt x="1503" y="208"/>
                  </a:cubicBezTo>
                  <a:cubicBezTo>
                    <a:pt x="660" y="648"/>
                    <a:pt x="0" y="1821"/>
                    <a:pt x="0" y="2774"/>
                  </a:cubicBezTo>
                  <a:cubicBezTo>
                    <a:pt x="0" y="3457"/>
                    <a:pt x="339" y="3838"/>
                    <a:pt x="841" y="3838"/>
                  </a:cubicBezTo>
                  <a:cubicBezTo>
                    <a:pt x="1040" y="3838"/>
                    <a:pt x="1264" y="3778"/>
                    <a:pt x="1503" y="3654"/>
                  </a:cubicBezTo>
                  <a:cubicBezTo>
                    <a:pt x="2310" y="3177"/>
                    <a:pt x="3006" y="2004"/>
                    <a:pt x="3006" y="1087"/>
                  </a:cubicBezTo>
                  <a:cubicBezTo>
                    <a:pt x="3006" y="389"/>
                    <a:pt x="2659" y="0"/>
                    <a:pt x="21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2438252" y="2524601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593" y="0"/>
                  </a:moveTo>
                  <a:cubicBezTo>
                    <a:pt x="1443" y="0"/>
                    <a:pt x="1275" y="51"/>
                    <a:pt x="1101" y="160"/>
                  </a:cubicBezTo>
                  <a:cubicBezTo>
                    <a:pt x="477" y="526"/>
                    <a:pt x="1" y="1406"/>
                    <a:pt x="1" y="2030"/>
                  </a:cubicBezTo>
                  <a:cubicBezTo>
                    <a:pt x="1" y="2521"/>
                    <a:pt x="238" y="2812"/>
                    <a:pt x="596" y="2812"/>
                  </a:cubicBezTo>
                  <a:cubicBezTo>
                    <a:pt x="746" y="2812"/>
                    <a:pt x="917" y="2761"/>
                    <a:pt x="1101" y="2653"/>
                  </a:cubicBezTo>
                  <a:cubicBezTo>
                    <a:pt x="1687" y="2286"/>
                    <a:pt x="2201" y="1443"/>
                    <a:pt x="2201" y="746"/>
                  </a:cubicBezTo>
                  <a:cubicBezTo>
                    <a:pt x="2201" y="283"/>
                    <a:pt x="1947" y="0"/>
                    <a:pt x="15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2440231" y="2528906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391" y="1"/>
                  </a:moveTo>
                  <a:cubicBezTo>
                    <a:pt x="1256" y="1"/>
                    <a:pt x="1106" y="47"/>
                    <a:pt x="953" y="146"/>
                  </a:cubicBezTo>
                  <a:cubicBezTo>
                    <a:pt x="403" y="475"/>
                    <a:pt x="0" y="1209"/>
                    <a:pt x="0" y="1832"/>
                  </a:cubicBezTo>
                  <a:cubicBezTo>
                    <a:pt x="0" y="2287"/>
                    <a:pt x="227" y="2533"/>
                    <a:pt x="525" y="2533"/>
                  </a:cubicBezTo>
                  <a:cubicBezTo>
                    <a:pt x="658" y="2533"/>
                    <a:pt x="806" y="2484"/>
                    <a:pt x="953" y="2382"/>
                  </a:cubicBezTo>
                  <a:cubicBezTo>
                    <a:pt x="1503" y="2089"/>
                    <a:pt x="1943" y="1355"/>
                    <a:pt x="1943" y="695"/>
                  </a:cubicBezTo>
                  <a:cubicBezTo>
                    <a:pt x="1943" y="258"/>
                    <a:pt x="1708" y="1"/>
                    <a:pt x="139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2443172" y="2533426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26" y="0"/>
                  </a:moveTo>
                  <a:cubicBezTo>
                    <a:pt x="1110" y="0"/>
                    <a:pt x="980" y="39"/>
                    <a:pt x="843" y="123"/>
                  </a:cubicBezTo>
                  <a:cubicBezTo>
                    <a:pt x="807" y="160"/>
                    <a:pt x="770" y="160"/>
                    <a:pt x="733" y="196"/>
                  </a:cubicBezTo>
                  <a:cubicBezTo>
                    <a:pt x="330" y="490"/>
                    <a:pt x="37" y="966"/>
                    <a:pt x="0" y="1480"/>
                  </a:cubicBezTo>
                  <a:lnTo>
                    <a:pt x="0" y="1626"/>
                  </a:lnTo>
                  <a:cubicBezTo>
                    <a:pt x="0" y="2021"/>
                    <a:pt x="208" y="2246"/>
                    <a:pt x="489" y="2246"/>
                  </a:cubicBezTo>
                  <a:cubicBezTo>
                    <a:pt x="599" y="2246"/>
                    <a:pt x="720" y="2212"/>
                    <a:pt x="843" y="2139"/>
                  </a:cubicBezTo>
                  <a:cubicBezTo>
                    <a:pt x="1357" y="1846"/>
                    <a:pt x="1723" y="1186"/>
                    <a:pt x="1723" y="636"/>
                  </a:cubicBezTo>
                  <a:cubicBezTo>
                    <a:pt x="1723" y="244"/>
                    <a:pt x="1517" y="0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2445125" y="2533693"/>
              <a:ext cx="44152" cy="60946"/>
            </a:xfrm>
            <a:custGeom>
              <a:avLst/>
              <a:gdLst/>
              <a:ahLst/>
              <a:cxnLst/>
              <a:rect l="l" t="t" r="r" b="b"/>
              <a:pathLst>
                <a:path w="1651" h="2279" extrusionOk="0">
                  <a:moveTo>
                    <a:pt x="1155" y="0"/>
                  </a:moveTo>
                  <a:cubicBezTo>
                    <a:pt x="1137" y="0"/>
                    <a:pt x="1119" y="1"/>
                    <a:pt x="1100" y="3"/>
                  </a:cubicBezTo>
                  <a:cubicBezTo>
                    <a:pt x="1247" y="113"/>
                    <a:pt x="1284" y="260"/>
                    <a:pt x="1284" y="480"/>
                  </a:cubicBezTo>
                  <a:cubicBezTo>
                    <a:pt x="1284" y="993"/>
                    <a:pt x="917" y="1616"/>
                    <a:pt x="477" y="1910"/>
                  </a:cubicBezTo>
                  <a:cubicBezTo>
                    <a:pt x="294" y="1983"/>
                    <a:pt x="111" y="1983"/>
                    <a:pt x="1" y="2019"/>
                  </a:cubicBezTo>
                  <a:cubicBezTo>
                    <a:pt x="88" y="2195"/>
                    <a:pt x="215" y="2278"/>
                    <a:pt x="381" y="2278"/>
                  </a:cubicBezTo>
                  <a:cubicBezTo>
                    <a:pt x="493" y="2278"/>
                    <a:pt x="623" y="2240"/>
                    <a:pt x="770" y="2166"/>
                  </a:cubicBezTo>
                  <a:cubicBezTo>
                    <a:pt x="1247" y="1873"/>
                    <a:pt x="1650" y="1213"/>
                    <a:pt x="1650" y="663"/>
                  </a:cubicBezTo>
                  <a:cubicBezTo>
                    <a:pt x="1650" y="283"/>
                    <a:pt x="1454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2443172" y="2538667"/>
              <a:ext cx="26502" cy="36423"/>
            </a:xfrm>
            <a:custGeom>
              <a:avLst/>
              <a:gdLst/>
              <a:ahLst/>
              <a:cxnLst/>
              <a:rect l="l" t="t" r="r" b="b"/>
              <a:pathLst>
                <a:path w="991" h="1362" extrusionOk="0">
                  <a:moveTo>
                    <a:pt x="733" y="0"/>
                  </a:moveTo>
                  <a:cubicBezTo>
                    <a:pt x="367" y="257"/>
                    <a:pt x="37" y="807"/>
                    <a:pt x="0" y="1247"/>
                  </a:cubicBezTo>
                  <a:cubicBezTo>
                    <a:pt x="40" y="1326"/>
                    <a:pt x="110" y="1362"/>
                    <a:pt x="196" y="1362"/>
                  </a:cubicBezTo>
                  <a:cubicBezTo>
                    <a:pt x="270" y="1362"/>
                    <a:pt x="355" y="1335"/>
                    <a:pt x="440" y="1284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2445125" y="2538667"/>
              <a:ext cx="32385" cy="42173"/>
            </a:xfrm>
            <a:custGeom>
              <a:avLst/>
              <a:gdLst/>
              <a:ahLst/>
              <a:cxnLst/>
              <a:rect l="l" t="t" r="r" b="b"/>
              <a:pathLst>
                <a:path w="1211" h="1577" extrusionOk="0">
                  <a:moveTo>
                    <a:pt x="770" y="0"/>
                  </a:moveTo>
                  <a:lnTo>
                    <a:pt x="294" y="660"/>
                  </a:lnTo>
                  <a:lnTo>
                    <a:pt x="1" y="1357"/>
                  </a:lnTo>
                  <a:lnTo>
                    <a:pt x="367" y="1577"/>
                  </a:lnTo>
                  <a:lnTo>
                    <a:pt x="1210" y="257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2451008" y="2544979"/>
              <a:ext cx="29443" cy="35461"/>
            </a:xfrm>
            <a:custGeom>
              <a:avLst/>
              <a:gdLst/>
              <a:ahLst/>
              <a:cxnLst/>
              <a:rect l="l" t="t" r="r" b="b"/>
              <a:pathLst>
                <a:path w="1101" h="1326" extrusionOk="0">
                  <a:moveTo>
                    <a:pt x="790" y="0"/>
                  </a:moveTo>
                  <a:cubicBezTo>
                    <a:pt x="719" y="0"/>
                    <a:pt x="639" y="18"/>
                    <a:pt x="550" y="58"/>
                  </a:cubicBezTo>
                  <a:cubicBezTo>
                    <a:pt x="257" y="241"/>
                    <a:pt x="0" y="644"/>
                    <a:pt x="0" y="974"/>
                  </a:cubicBezTo>
                  <a:cubicBezTo>
                    <a:pt x="0" y="1189"/>
                    <a:pt x="138" y="1325"/>
                    <a:pt x="327" y="1325"/>
                  </a:cubicBezTo>
                  <a:cubicBezTo>
                    <a:pt x="396" y="1325"/>
                    <a:pt x="472" y="1307"/>
                    <a:pt x="550" y="1268"/>
                  </a:cubicBezTo>
                  <a:cubicBezTo>
                    <a:pt x="880" y="1121"/>
                    <a:pt x="1100" y="681"/>
                    <a:pt x="1100" y="351"/>
                  </a:cubicBezTo>
                  <a:cubicBezTo>
                    <a:pt x="1100" y="136"/>
                    <a:pt x="982" y="0"/>
                    <a:pt x="7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2454939" y="2173953"/>
              <a:ext cx="35300" cy="386322"/>
            </a:xfrm>
            <a:custGeom>
              <a:avLst/>
              <a:gdLst/>
              <a:ahLst/>
              <a:cxnLst/>
              <a:rect l="l" t="t" r="r" b="b"/>
              <a:pathLst>
                <a:path w="1320" h="14446" extrusionOk="0">
                  <a:moveTo>
                    <a:pt x="1027" y="1"/>
                  </a:moveTo>
                  <a:lnTo>
                    <a:pt x="0" y="38"/>
                  </a:lnTo>
                  <a:lnTo>
                    <a:pt x="330" y="14152"/>
                  </a:lnTo>
                  <a:cubicBezTo>
                    <a:pt x="330" y="14188"/>
                    <a:pt x="367" y="14298"/>
                    <a:pt x="477" y="14335"/>
                  </a:cubicBezTo>
                  <a:cubicBezTo>
                    <a:pt x="568" y="14408"/>
                    <a:pt x="706" y="14445"/>
                    <a:pt x="843" y="14445"/>
                  </a:cubicBezTo>
                  <a:cubicBezTo>
                    <a:pt x="981" y="14445"/>
                    <a:pt x="1118" y="14408"/>
                    <a:pt x="1210" y="14335"/>
                  </a:cubicBezTo>
                  <a:cubicBezTo>
                    <a:pt x="1283" y="14298"/>
                    <a:pt x="1320" y="14225"/>
                    <a:pt x="1320" y="1415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2443172" y="2519600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57" y="1"/>
                  </a:moveTo>
                  <a:cubicBezTo>
                    <a:pt x="2049" y="1"/>
                    <a:pt x="1806" y="73"/>
                    <a:pt x="1540" y="237"/>
                  </a:cubicBezTo>
                  <a:cubicBezTo>
                    <a:pt x="660" y="713"/>
                    <a:pt x="0" y="1923"/>
                    <a:pt x="0" y="2913"/>
                  </a:cubicBezTo>
                  <a:cubicBezTo>
                    <a:pt x="0" y="3353"/>
                    <a:pt x="110" y="3646"/>
                    <a:pt x="330" y="3830"/>
                  </a:cubicBezTo>
                  <a:cubicBezTo>
                    <a:pt x="403" y="3903"/>
                    <a:pt x="440" y="3903"/>
                    <a:pt x="477" y="3940"/>
                  </a:cubicBezTo>
                  <a:lnTo>
                    <a:pt x="1357" y="4453"/>
                  </a:lnTo>
                  <a:lnTo>
                    <a:pt x="1943" y="3463"/>
                  </a:lnTo>
                  <a:cubicBezTo>
                    <a:pt x="2456" y="3023"/>
                    <a:pt x="2823" y="2363"/>
                    <a:pt x="3006" y="1740"/>
                  </a:cubicBezTo>
                  <a:lnTo>
                    <a:pt x="3666" y="677"/>
                  </a:lnTo>
                  <a:lnTo>
                    <a:pt x="2676" y="127"/>
                  </a:lnTo>
                  <a:cubicBezTo>
                    <a:pt x="2563" y="46"/>
                    <a:pt x="2421" y="1"/>
                    <a:pt x="2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2468658" y="2534442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0" y="0"/>
                  </a:moveTo>
                  <a:cubicBezTo>
                    <a:pt x="2060" y="0"/>
                    <a:pt x="1809" y="75"/>
                    <a:pt x="1540" y="232"/>
                  </a:cubicBezTo>
                  <a:cubicBezTo>
                    <a:pt x="697" y="708"/>
                    <a:pt x="0" y="1918"/>
                    <a:pt x="0" y="2908"/>
                  </a:cubicBezTo>
                  <a:cubicBezTo>
                    <a:pt x="0" y="3623"/>
                    <a:pt x="339" y="4018"/>
                    <a:pt x="829" y="4018"/>
                  </a:cubicBezTo>
                  <a:cubicBezTo>
                    <a:pt x="1042" y="4018"/>
                    <a:pt x="1284" y="3943"/>
                    <a:pt x="1540" y="3788"/>
                  </a:cubicBezTo>
                  <a:cubicBezTo>
                    <a:pt x="2420" y="3275"/>
                    <a:pt x="3116" y="2101"/>
                    <a:pt x="3116" y="1075"/>
                  </a:cubicBezTo>
                  <a:cubicBezTo>
                    <a:pt x="3116" y="387"/>
                    <a:pt x="2780" y="0"/>
                    <a:pt x="2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2472589" y="2537036"/>
              <a:ext cx="80415" cy="102664"/>
            </a:xfrm>
            <a:custGeom>
              <a:avLst/>
              <a:gdLst/>
              <a:ahLst/>
              <a:cxnLst/>
              <a:rect l="l" t="t" r="r" b="b"/>
              <a:pathLst>
                <a:path w="3007" h="3839" extrusionOk="0">
                  <a:moveTo>
                    <a:pt x="2171" y="1"/>
                  </a:moveTo>
                  <a:cubicBezTo>
                    <a:pt x="1968" y="1"/>
                    <a:pt x="1740" y="68"/>
                    <a:pt x="1503" y="208"/>
                  </a:cubicBezTo>
                  <a:cubicBezTo>
                    <a:pt x="660" y="648"/>
                    <a:pt x="0" y="1858"/>
                    <a:pt x="0" y="2774"/>
                  </a:cubicBezTo>
                  <a:cubicBezTo>
                    <a:pt x="0" y="3457"/>
                    <a:pt x="339" y="3839"/>
                    <a:pt x="841" y="3839"/>
                  </a:cubicBezTo>
                  <a:cubicBezTo>
                    <a:pt x="1039" y="3839"/>
                    <a:pt x="1264" y="3779"/>
                    <a:pt x="1503" y="3654"/>
                  </a:cubicBezTo>
                  <a:cubicBezTo>
                    <a:pt x="2310" y="3178"/>
                    <a:pt x="3006" y="2004"/>
                    <a:pt x="3006" y="1088"/>
                  </a:cubicBezTo>
                  <a:cubicBezTo>
                    <a:pt x="3006" y="389"/>
                    <a:pt x="2659" y="1"/>
                    <a:pt x="21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482377" y="2550113"/>
              <a:ext cx="58860" cy="75387"/>
            </a:xfrm>
            <a:custGeom>
              <a:avLst/>
              <a:gdLst/>
              <a:ahLst/>
              <a:cxnLst/>
              <a:rect l="l" t="t" r="r" b="b"/>
              <a:pathLst>
                <a:path w="2201" h="2819" extrusionOk="0">
                  <a:moveTo>
                    <a:pt x="1589" y="0"/>
                  </a:moveTo>
                  <a:cubicBezTo>
                    <a:pt x="1440" y="0"/>
                    <a:pt x="1273" y="51"/>
                    <a:pt x="1100" y="159"/>
                  </a:cubicBezTo>
                  <a:cubicBezTo>
                    <a:pt x="441" y="562"/>
                    <a:pt x="1" y="1369"/>
                    <a:pt x="1" y="2065"/>
                  </a:cubicBezTo>
                  <a:cubicBezTo>
                    <a:pt x="1" y="2547"/>
                    <a:pt x="229" y="2819"/>
                    <a:pt x="576" y="2819"/>
                  </a:cubicBezTo>
                  <a:cubicBezTo>
                    <a:pt x="730" y="2819"/>
                    <a:pt x="908" y="2765"/>
                    <a:pt x="1100" y="2652"/>
                  </a:cubicBezTo>
                  <a:cubicBezTo>
                    <a:pt x="1687" y="2285"/>
                    <a:pt x="2200" y="1479"/>
                    <a:pt x="2200" y="782"/>
                  </a:cubicBezTo>
                  <a:cubicBezTo>
                    <a:pt x="2200" y="291"/>
                    <a:pt x="1945" y="0"/>
                    <a:pt x="158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483366" y="2553429"/>
              <a:ext cx="50998" cy="67739"/>
            </a:xfrm>
            <a:custGeom>
              <a:avLst/>
              <a:gdLst/>
              <a:ahLst/>
              <a:cxnLst/>
              <a:rect l="l" t="t" r="r" b="b"/>
              <a:pathLst>
                <a:path w="1907" h="2533" extrusionOk="0">
                  <a:moveTo>
                    <a:pt x="1383" y="1"/>
                  </a:moveTo>
                  <a:cubicBezTo>
                    <a:pt x="1253" y="1"/>
                    <a:pt x="1106" y="47"/>
                    <a:pt x="953" y="145"/>
                  </a:cubicBezTo>
                  <a:cubicBezTo>
                    <a:pt x="440" y="475"/>
                    <a:pt x="0" y="1245"/>
                    <a:pt x="0" y="1831"/>
                  </a:cubicBezTo>
                  <a:cubicBezTo>
                    <a:pt x="0" y="2287"/>
                    <a:pt x="210" y="2533"/>
                    <a:pt x="509" y="2533"/>
                  </a:cubicBezTo>
                  <a:cubicBezTo>
                    <a:pt x="643" y="2533"/>
                    <a:pt x="795" y="2483"/>
                    <a:pt x="953" y="2381"/>
                  </a:cubicBezTo>
                  <a:cubicBezTo>
                    <a:pt x="1503" y="2088"/>
                    <a:pt x="1907" y="1355"/>
                    <a:pt x="1907" y="695"/>
                  </a:cubicBezTo>
                  <a:cubicBezTo>
                    <a:pt x="1907" y="257"/>
                    <a:pt x="1690" y="1"/>
                    <a:pt x="13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485319" y="2557922"/>
              <a:ext cx="47094" cy="60090"/>
            </a:xfrm>
            <a:custGeom>
              <a:avLst/>
              <a:gdLst/>
              <a:ahLst/>
              <a:cxnLst/>
              <a:rect l="l" t="t" r="r" b="b"/>
              <a:pathLst>
                <a:path w="1761" h="2247" extrusionOk="0">
                  <a:moveTo>
                    <a:pt x="1263" y="1"/>
                  </a:moveTo>
                  <a:cubicBezTo>
                    <a:pt x="1147" y="1"/>
                    <a:pt x="1017" y="40"/>
                    <a:pt x="880" y="124"/>
                  </a:cubicBezTo>
                  <a:cubicBezTo>
                    <a:pt x="844" y="160"/>
                    <a:pt x="807" y="160"/>
                    <a:pt x="734" y="197"/>
                  </a:cubicBezTo>
                  <a:cubicBezTo>
                    <a:pt x="367" y="490"/>
                    <a:pt x="74" y="967"/>
                    <a:pt x="1" y="1480"/>
                  </a:cubicBezTo>
                  <a:lnTo>
                    <a:pt x="1" y="1627"/>
                  </a:lnTo>
                  <a:cubicBezTo>
                    <a:pt x="1" y="2022"/>
                    <a:pt x="228" y="2247"/>
                    <a:pt x="519" y="2247"/>
                  </a:cubicBezTo>
                  <a:cubicBezTo>
                    <a:pt x="633" y="2247"/>
                    <a:pt x="757" y="2212"/>
                    <a:pt x="880" y="2140"/>
                  </a:cubicBezTo>
                  <a:cubicBezTo>
                    <a:pt x="1394" y="1847"/>
                    <a:pt x="1760" y="1187"/>
                    <a:pt x="1760" y="637"/>
                  </a:cubicBezTo>
                  <a:cubicBezTo>
                    <a:pt x="1760" y="244"/>
                    <a:pt x="1555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489250" y="2558189"/>
              <a:ext cx="44125" cy="60946"/>
            </a:xfrm>
            <a:custGeom>
              <a:avLst/>
              <a:gdLst/>
              <a:ahLst/>
              <a:cxnLst/>
              <a:rect l="l" t="t" r="r" b="b"/>
              <a:pathLst>
                <a:path w="1650" h="2279" extrusionOk="0">
                  <a:moveTo>
                    <a:pt x="1155" y="1"/>
                  </a:moveTo>
                  <a:cubicBezTo>
                    <a:pt x="1137" y="1"/>
                    <a:pt x="1119" y="2"/>
                    <a:pt x="1100" y="4"/>
                  </a:cubicBezTo>
                  <a:cubicBezTo>
                    <a:pt x="1247" y="114"/>
                    <a:pt x="1283" y="260"/>
                    <a:pt x="1283" y="480"/>
                  </a:cubicBezTo>
                  <a:cubicBezTo>
                    <a:pt x="1283" y="994"/>
                    <a:pt x="917" y="1617"/>
                    <a:pt x="477" y="1910"/>
                  </a:cubicBezTo>
                  <a:cubicBezTo>
                    <a:pt x="294" y="1983"/>
                    <a:pt x="110" y="2020"/>
                    <a:pt x="0" y="2020"/>
                  </a:cubicBezTo>
                  <a:cubicBezTo>
                    <a:pt x="88" y="2195"/>
                    <a:pt x="214" y="2279"/>
                    <a:pt x="380" y="2279"/>
                  </a:cubicBezTo>
                  <a:cubicBezTo>
                    <a:pt x="492" y="2279"/>
                    <a:pt x="622" y="2241"/>
                    <a:pt x="770" y="2167"/>
                  </a:cubicBezTo>
                  <a:cubicBezTo>
                    <a:pt x="1247" y="1873"/>
                    <a:pt x="1650" y="1213"/>
                    <a:pt x="1650" y="664"/>
                  </a:cubicBezTo>
                  <a:cubicBezTo>
                    <a:pt x="1650" y="283"/>
                    <a:pt x="1454" y="1"/>
                    <a:pt x="11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487271" y="2565142"/>
              <a:ext cx="26502" cy="35621"/>
            </a:xfrm>
            <a:custGeom>
              <a:avLst/>
              <a:gdLst/>
              <a:ahLst/>
              <a:cxnLst/>
              <a:rect l="l" t="t" r="r" b="b"/>
              <a:pathLst>
                <a:path w="991" h="1332" extrusionOk="0">
                  <a:moveTo>
                    <a:pt x="734" y="0"/>
                  </a:moveTo>
                  <a:cubicBezTo>
                    <a:pt x="294" y="220"/>
                    <a:pt x="38" y="734"/>
                    <a:pt x="1" y="1210"/>
                  </a:cubicBezTo>
                  <a:cubicBezTo>
                    <a:pt x="44" y="1296"/>
                    <a:pt x="125" y="1332"/>
                    <a:pt x="221" y="1332"/>
                  </a:cubicBezTo>
                  <a:cubicBezTo>
                    <a:pt x="289" y="1332"/>
                    <a:pt x="365" y="1314"/>
                    <a:pt x="441" y="1283"/>
                  </a:cubicBezTo>
                  <a:cubicBezTo>
                    <a:pt x="771" y="1100"/>
                    <a:pt x="991" y="660"/>
                    <a:pt x="991" y="367"/>
                  </a:cubicBezTo>
                  <a:cubicBezTo>
                    <a:pt x="991" y="110"/>
                    <a:pt x="917" y="0"/>
                    <a:pt x="7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488260" y="2565142"/>
              <a:ext cx="31396" cy="40221"/>
            </a:xfrm>
            <a:custGeom>
              <a:avLst/>
              <a:gdLst/>
              <a:ahLst/>
              <a:cxnLst/>
              <a:rect l="l" t="t" r="r" b="b"/>
              <a:pathLst>
                <a:path w="1174" h="1504" extrusionOk="0">
                  <a:moveTo>
                    <a:pt x="807" y="0"/>
                  </a:moveTo>
                  <a:lnTo>
                    <a:pt x="257" y="624"/>
                  </a:lnTo>
                  <a:lnTo>
                    <a:pt x="1" y="1283"/>
                  </a:lnTo>
                  <a:lnTo>
                    <a:pt x="404" y="1503"/>
                  </a:lnTo>
                  <a:lnTo>
                    <a:pt x="1174" y="220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2495133" y="2570491"/>
              <a:ext cx="29417" cy="36397"/>
            </a:xfrm>
            <a:custGeom>
              <a:avLst/>
              <a:gdLst/>
              <a:ahLst/>
              <a:cxnLst/>
              <a:rect l="l" t="t" r="r" b="b"/>
              <a:pathLst>
                <a:path w="1100" h="1361" extrusionOk="0">
                  <a:moveTo>
                    <a:pt x="786" y="0"/>
                  </a:moveTo>
                  <a:cubicBezTo>
                    <a:pt x="716" y="0"/>
                    <a:pt x="637" y="18"/>
                    <a:pt x="550" y="57"/>
                  </a:cubicBezTo>
                  <a:cubicBezTo>
                    <a:pt x="257" y="204"/>
                    <a:pt x="0" y="607"/>
                    <a:pt x="0" y="973"/>
                  </a:cubicBezTo>
                  <a:cubicBezTo>
                    <a:pt x="0" y="1217"/>
                    <a:pt x="140" y="1360"/>
                    <a:pt x="330" y="1360"/>
                  </a:cubicBezTo>
                  <a:cubicBezTo>
                    <a:pt x="398" y="1360"/>
                    <a:pt x="473" y="1342"/>
                    <a:pt x="550" y="1303"/>
                  </a:cubicBezTo>
                  <a:cubicBezTo>
                    <a:pt x="880" y="1120"/>
                    <a:pt x="1100" y="717"/>
                    <a:pt x="1100" y="387"/>
                  </a:cubicBezTo>
                  <a:cubicBezTo>
                    <a:pt x="1100" y="144"/>
                    <a:pt x="981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2124536" y="2019515"/>
              <a:ext cx="172569" cy="233890"/>
            </a:xfrm>
            <a:custGeom>
              <a:avLst/>
              <a:gdLst/>
              <a:ahLst/>
              <a:cxnLst/>
              <a:rect l="l" t="t" r="r" b="b"/>
              <a:pathLst>
                <a:path w="6453" h="8746" extrusionOk="0">
                  <a:moveTo>
                    <a:pt x="2047" y="1"/>
                  </a:moveTo>
                  <a:cubicBezTo>
                    <a:pt x="1906" y="1"/>
                    <a:pt x="1773" y="19"/>
                    <a:pt x="1650" y="57"/>
                  </a:cubicBezTo>
                  <a:lnTo>
                    <a:pt x="1" y="423"/>
                  </a:lnTo>
                  <a:lnTo>
                    <a:pt x="441" y="1193"/>
                  </a:lnTo>
                  <a:cubicBezTo>
                    <a:pt x="367" y="1450"/>
                    <a:pt x="294" y="1780"/>
                    <a:pt x="294" y="2183"/>
                  </a:cubicBezTo>
                  <a:cubicBezTo>
                    <a:pt x="294" y="4163"/>
                    <a:pt x="1687" y="6509"/>
                    <a:pt x="3373" y="7499"/>
                  </a:cubicBezTo>
                  <a:cubicBezTo>
                    <a:pt x="3703" y="7682"/>
                    <a:pt x="3960" y="7792"/>
                    <a:pt x="4253" y="7866"/>
                  </a:cubicBezTo>
                  <a:lnTo>
                    <a:pt x="4730" y="8745"/>
                  </a:lnTo>
                  <a:lnTo>
                    <a:pt x="5903" y="7462"/>
                  </a:lnTo>
                  <a:cubicBezTo>
                    <a:pt x="6233" y="7059"/>
                    <a:pt x="6453" y="6472"/>
                    <a:pt x="6453" y="5739"/>
                  </a:cubicBezTo>
                  <a:cubicBezTo>
                    <a:pt x="6453" y="3760"/>
                    <a:pt x="5060" y="1413"/>
                    <a:pt x="3373" y="423"/>
                  </a:cubicBezTo>
                  <a:cubicBezTo>
                    <a:pt x="2911" y="152"/>
                    <a:pt x="2449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067681" y="2028581"/>
              <a:ext cx="199044" cy="262076"/>
            </a:xfrm>
            <a:custGeom>
              <a:avLst/>
              <a:gdLst/>
              <a:ahLst/>
              <a:cxnLst/>
              <a:rect l="l" t="t" r="r" b="b"/>
              <a:pathLst>
                <a:path w="7443" h="9800" extrusionOk="0">
                  <a:moveTo>
                    <a:pt x="2401" y="1"/>
                  </a:moveTo>
                  <a:cubicBezTo>
                    <a:pt x="2200" y="1"/>
                    <a:pt x="2010" y="29"/>
                    <a:pt x="1833" y="84"/>
                  </a:cubicBezTo>
                  <a:lnTo>
                    <a:pt x="0" y="561"/>
                  </a:lnTo>
                  <a:lnTo>
                    <a:pt x="587" y="1588"/>
                  </a:lnTo>
                  <a:cubicBezTo>
                    <a:pt x="550" y="1844"/>
                    <a:pt x="514" y="2137"/>
                    <a:pt x="514" y="2467"/>
                  </a:cubicBezTo>
                  <a:cubicBezTo>
                    <a:pt x="514" y="4667"/>
                    <a:pt x="2053" y="7307"/>
                    <a:pt x="3996" y="8443"/>
                  </a:cubicBezTo>
                  <a:cubicBezTo>
                    <a:pt x="4253" y="8626"/>
                    <a:pt x="4583" y="8736"/>
                    <a:pt x="4876" y="8810"/>
                  </a:cubicBezTo>
                  <a:lnTo>
                    <a:pt x="5426" y="9799"/>
                  </a:lnTo>
                  <a:lnTo>
                    <a:pt x="6783" y="8443"/>
                  </a:lnTo>
                  <a:cubicBezTo>
                    <a:pt x="7186" y="8040"/>
                    <a:pt x="7442" y="7343"/>
                    <a:pt x="7442" y="6500"/>
                  </a:cubicBezTo>
                  <a:cubicBezTo>
                    <a:pt x="7442" y="4300"/>
                    <a:pt x="5866" y="1624"/>
                    <a:pt x="3960" y="488"/>
                  </a:cubicBezTo>
                  <a:cubicBezTo>
                    <a:pt x="3396" y="155"/>
                    <a:pt x="2868" y="1"/>
                    <a:pt x="240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915730" y="2044600"/>
              <a:ext cx="309812" cy="354873"/>
            </a:xfrm>
            <a:custGeom>
              <a:avLst/>
              <a:gdLst/>
              <a:ahLst/>
              <a:cxnLst/>
              <a:rect l="l" t="t" r="r" b="b"/>
              <a:pathLst>
                <a:path w="11585" h="13270" extrusionOk="0">
                  <a:moveTo>
                    <a:pt x="5927" y="0"/>
                  </a:moveTo>
                  <a:cubicBezTo>
                    <a:pt x="5781" y="0"/>
                    <a:pt x="5638" y="12"/>
                    <a:pt x="5499" y="35"/>
                  </a:cubicBezTo>
                  <a:cubicBezTo>
                    <a:pt x="5462" y="35"/>
                    <a:pt x="5426" y="35"/>
                    <a:pt x="5352" y="72"/>
                  </a:cubicBezTo>
                  <a:lnTo>
                    <a:pt x="0" y="1392"/>
                  </a:lnTo>
                  <a:lnTo>
                    <a:pt x="7075" y="13270"/>
                  </a:lnTo>
                  <a:lnTo>
                    <a:pt x="10778" y="9420"/>
                  </a:lnTo>
                  <a:cubicBezTo>
                    <a:pt x="10925" y="9384"/>
                    <a:pt x="10961" y="9384"/>
                    <a:pt x="10961" y="9310"/>
                  </a:cubicBezTo>
                  <a:cubicBezTo>
                    <a:pt x="11365" y="8870"/>
                    <a:pt x="11585" y="8137"/>
                    <a:pt x="11585" y="7221"/>
                  </a:cubicBezTo>
                  <a:cubicBezTo>
                    <a:pt x="11585" y="4728"/>
                    <a:pt x="9862" y="1758"/>
                    <a:pt x="7699" y="512"/>
                  </a:cubicBezTo>
                  <a:cubicBezTo>
                    <a:pt x="7062" y="165"/>
                    <a:pt x="6472" y="0"/>
                    <a:pt x="592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1698394" y="2079686"/>
              <a:ext cx="432052" cy="415311"/>
            </a:xfrm>
            <a:custGeom>
              <a:avLst/>
              <a:gdLst/>
              <a:ahLst/>
              <a:cxnLst/>
              <a:rect l="l" t="t" r="r" b="b"/>
              <a:pathLst>
                <a:path w="16156" h="15530" extrusionOk="0">
                  <a:moveTo>
                    <a:pt x="8958" y="1"/>
                  </a:moveTo>
                  <a:cubicBezTo>
                    <a:pt x="8490" y="1"/>
                    <a:pt x="8064" y="104"/>
                    <a:pt x="7687" y="300"/>
                  </a:cubicBezTo>
                  <a:cubicBezTo>
                    <a:pt x="7687" y="300"/>
                    <a:pt x="4791" y="1033"/>
                    <a:pt x="2188" y="3929"/>
                  </a:cubicBezTo>
                  <a:cubicBezTo>
                    <a:pt x="1" y="6325"/>
                    <a:pt x="5114" y="15529"/>
                    <a:pt x="8309" y="15529"/>
                  </a:cubicBezTo>
                  <a:cubicBezTo>
                    <a:pt x="8487" y="15529"/>
                    <a:pt x="8659" y="15500"/>
                    <a:pt x="8824" y="15440"/>
                  </a:cubicBezTo>
                  <a:cubicBezTo>
                    <a:pt x="12856" y="13974"/>
                    <a:pt x="14726" y="12361"/>
                    <a:pt x="14763" y="12361"/>
                  </a:cubicBezTo>
                  <a:cubicBezTo>
                    <a:pt x="15606" y="11848"/>
                    <a:pt x="16156" y="10748"/>
                    <a:pt x="16156" y="9245"/>
                  </a:cubicBezTo>
                  <a:cubicBezTo>
                    <a:pt x="16156" y="6092"/>
                    <a:pt x="13919" y="2279"/>
                    <a:pt x="11207" y="666"/>
                  </a:cubicBezTo>
                  <a:cubicBezTo>
                    <a:pt x="10386" y="213"/>
                    <a:pt x="9629" y="1"/>
                    <a:pt x="89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1733373" y="2168712"/>
              <a:ext cx="251968" cy="328799"/>
            </a:xfrm>
            <a:custGeom>
              <a:avLst/>
              <a:gdLst/>
              <a:ahLst/>
              <a:cxnLst/>
              <a:rect l="l" t="t" r="r" b="b"/>
              <a:pathLst>
                <a:path w="9422" h="12295" extrusionOk="0">
                  <a:moveTo>
                    <a:pt x="2633" y="1"/>
                  </a:moveTo>
                  <a:cubicBezTo>
                    <a:pt x="2153" y="1"/>
                    <a:pt x="1724" y="120"/>
                    <a:pt x="1357" y="344"/>
                  </a:cubicBezTo>
                  <a:lnTo>
                    <a:pt x="587" y="783"/>
                  </a:lnTo>
                  <a:lnTo>
                    <a:pt x="697" y="930"/>
                  </a:lnTo>
                  <a:cubicBezTo>
                    <a:pt x="220" y="1480"/>
                    <a:pt x="0" y="2287"/>
                    <a:pt x="0" y="3350"/>
                  </a:cubicBezTo>
                  <a:cubicBezTo>
                    <a:pt x="0" y="6319"/>
                    <a:pt x="2090" y="9985"/>
                    <a:pt x="4729" y="11525"/>
                  </a:cubicBezTo>
                  <a:cubicBezTo>
                    <a:pt x="5478" y="11974"/>
                    <a:pt x="6178" y="12179"/>
                    <a:pt x="6808" y="12179"/>
                  </a:cubicBezTo>
                  <a:cubicBezTo>
                    <a:pt x="6950" y="12179"/>
                    <a:pt x="7088" y="12168"/>
                    <a:pt x="7222" y="12148"/>
                  </a:cubicBezTo>
                  <a:lnTo>
                    <a:pt x="7332" y="12295"/>
                  </a:lnTo>
                  <a:lnTo>
                    <a:pt x="8029" y="11891"/>
                  </a:lnTo>
                  <a:cubicBezTo>
                    <a:pt x="8065" y="11891"/>
                    <a:pt x="8065" y="11818"/>
                    <a:pt x="8102" y="11818"/>
                  </a:cubicBezTo>
                  <a:cubicBezTo>
                    <a:pt x="8945" y="11268"/>
                    <a:pt x="9422" y="10278"/>
                    <a:pt x="9422" y="8812"/>
                  </a:cubicBezTo>
                  <a:cubicBezTo>
                    <a:pt x="9422" y="5843"/>
                    <a:pt x="7332" y="2177"/>
                    <a:pt x="4729" y="637"/>
                  </a:cubicBezTo>
                  <a:cubicBezTo>
                    <a:pt x="3963" y="202"/>
                    <a:pt x="3255" y="1"/>
                    <a:pt x="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891207" y="2123971"/>
              <a:ext cx="405898" cy="372577"/>
            </a:xfrm>
            <a:custGeom>
              <a:avLst/>
              <a:gdLst/>
              <a:ahLst/>
              <a:cxnLst/>
              <a:rect l="l" t="t" r="r" b="b"/>
              <a:pathLst>
                <a:path w="15178" h="13932" extrusionOk="0">
                  <a:moveTo>
                    <a:pt x="14848" y="0"/>
                  </a:moveTo>
                  <a:cubicBezTo>
                    <a:pt x="13711" y="1137"/>
                    <a:pt x="11292" y="3556"/>
                    <a:pt x="8616" y="5353"/>
                  </a:cubicBezTo>
                  <a:cubicBezTo>
                    <a:pt x="4950" y="7809"/>
                    <a:pt x="1247" y="8542"/>
                    <a:pt x="1247" y="8542"/>
                  </a:cubicBezTo>
                  <a:lnTo>
                    <a:pt x="1" y="13638"/>
                  </a:lnTo>
                  <a:cubicBezTo>
                    <a:pt x="111" y="13674"/>
                    <a:pt x="221" y="13748"/>
                    <a:pt x="330" y="13748"/>
                  </a:cubicBezTo>
                  <a:lnTo>
                    <a:pt x="477" y="13748"/>
                  </a:lnTo>
                  <a:cubicBezTo>
                    <a:pt x="692" y="13801"/>
                    <a:pt x="907" y="13835"/>
                    <a:pt x="1107" y="13835"/>
                  </a:cubicBezTo>
                  <a:cubicBezTo>
                    <a:pt x="1180" y="13835"/>
                    <a:pt x="1252" y="13831"/>
                    <a:pt x="1320" y="13821"/>
                  </a:cubicBezTo>
                  <a:lnTo>
                    <a:pt x="1394" y="13931"/>
                  </a:lnTo>
                  <a:lnTo>
                    <a:pt x="1650" y="13784"/>
                  </a:lnTo>
                  <a:lnTo>
                    <a:pt x="1687" y="13784"/>
                  </a:lnTo>
                  <a:cubicBezTo>
                    <a:pt x="5683" y="12355"/>
                    <a:pt x="7516" y="10742"/>
                    <a:pt x="7553" y="10742"/>
                  </a:cubicBezTo>
                  <a:cubicBezTo>
                    <a:pt x="7736" y="10632"/>
                    <a:pt x="7919" y="10485"/>
                    <a:pt x="8066" y="10338"/>
                  </a:cubicBezTo>
                  <a:lnTo>
                    <a:pt x="11768" y="6489"/>
                  </a:lnTo>
                  <a:cubicBezTo>
                    <a:pt x="11768" y="6452"/>
                    <a:pt x="11842" y="6416"/>
                    <a:pt x="11878" y="6342"/>
                  </a:cubicBezTo>
                  <a:cubicBezTo>
                    <a:pt x="11915" y="6306"/>
                    <a:pt x="11915" y="6269"/>
                    <a:pt x="11952" y="6232"/>
                  </a:cubicBezTo>
                  <a:lnTo>
                    <a:pt x="13345" y="4876"/>
                  </a:lnTo>
                  <a:cubicBezTo>
                    <a:pt x="13382" y="4876"/>
                    <a:pt x="13382" y="4839"/>
                    <a:pt x="13418" y="4803"/>
                  </a:cubicBezTo>
                  <a:lnTo>
                    <a:pt x="14555" y="3520"/>
                  </a:lnTo>
                  <a:cubicBezTo>
                    <a:pt x="14775" y="3336"/>
                    <a:pt x="14885" y="3080"/>
                    <a:pt x="14995" y="2823"/>
                  </a:cubicBezTo>
                  <a:cubicBezTo>
                    <a:pt x="15068" y="2640"/>
                    <a:pt x="15068" y="2456"/>
                    <a:pt x="15141" y="2273"/>
                  </a:cubicBezTo>
                  <a:cubicBezTo>
                    <a:pt x="15178" y="2126"/>
                    <a:pt x="15178" y="1943"/>
                    <a:pt x="15178" y="1833"/>
                  </a:cubicBezTo>
                  <a:cubicBezTo>
                    <a:pt x="15178" y="1467"/>
                    <a:pt x="15141" y="1100"/>
                    <a:pt x="15031" y="660"/>
                  </a:cubicBezTo>
                  <a:cubicBezTo>
                    <a:pt x="14995" y="440"/>
                    <a:pt x="14958" y="220"/>
                    <a:pt x="148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1900032" y="2141621"/>
              <a:ext cx="397073" cy="354926"/>
            </a:xfrm>
            <a:custGeom>
              <a:avLst/>
              <a:gdLst/>
              <a:ahLst/>
              <a:cxnLst/>
              <a:rect l="l" t="t" r="r" b="b"/>
              <a:pathLst>
                <a:path w="14848" h="13272" extrusionOk="0">
                  <a:moveTo>
                    <a:pt x="14665" y="0"/>
                  </a:moveTo>
                  <a:cubicBezTo>
                    <a:pt x="13418" y="1393"/>
                    <a:pt x="10449" y="4509"/>
                    <a:pt x="8506" y="5976"/>
                  </a:cubicBezTo>
                  <a:cubicBezTo>
                    <a:pt x="4473" y="9092"/>
                    <a:pt x="880" y="9788"/>
                    <a:pt x="880" y="9788"/>
                  </a:cubicBezTo>
                  <a:cubicBezTo>
                    <a:pt x="880" y="9788"/>
                    <a:pt x="330" y="11475"/>
                    <a:pt x="0" y="13088"/>
                  </a:cubicBezTo>
                  <a:lnTo>
                    <a:pt x="147" y="13088"/>
                  </a:lnTo>
                  <a:cubicBezTo>
                    <a:pt x="362" y="13141"/>
                    <a:pt x="577" y="13175"/>
                    <a:pt x="777" y="13175"/>
                  </a:cubicBezTo>
                  <a:cubicBezTo>
                    <a:pt x="850" y="13175"/>
                    <a:pt x="922" y="13171"/>
                    <a:pt x="990" y="13161"/>
                  </a:cubicBezTo>
                  <a:lnTo>
                    <a:pt x="1064" y="13271"/>
                  </a:lnTo>
                  <a:lnTo>
                    <a:pt x="1320" y="13124"/>
                  </a:lnTo>
                  <a:lnTo>
                    <a:pt x="1357" y="13124"/>
                  </a:lnTo>
                  <a:cubicBezTo>
                    <a:pt x="5353" y="11695"/>
                    <a:pt x="7186" y="10082"/>
                    <a:pt x="7223" y="10082"/>
                  </a:cubicBezTo>
                  <a:cubicBezTo>
                    <a:pt x="7406" y="9972"/>
                    <a:pt x="7589" y="9825"/>
                    <a:pt x="7736" y="9678"/>
                  </a:cubicBezTo>
                  <a:lnTo>
                    <a:pt x="11438" y="5829"/>
                  </a:lnTo>
                  <a:cubicBezTo>
                    <a:pt x="11438" y="5792"/>
                    <a:pt x="11512" y="5756"/>
                    <a:pt x="11548" y="5682"/>
                  </a:cubicBezTo>
                  <a:cubicBezTo>
                    <a:pt x="11585" y="5646"/>
                    <a:pt x="11585" y="5609"/>
                    <a:pt x="11622" y="5572"/>
                  </a:cubicBezTo>
                  <a:lnTo>
                    <a:pt x="13015" y="4216"/>
                  </a:lnTo>
                  <a:cubicBezTo>
                    <a:pt x="13052" y="4216"/>
                    <a:pt x="13052" y="4179"/>
                    <a:pt x="13088" y="4143"/>
                  </a:cubicBezTo>
                  <a:lnTo>
                    <a:pt x="14225" y="2860"/>
                  </a:lnTo>
                  <a:cubicBezTo>
                    <a:pt x="14445" y="2676"/>
                    <a:pt x="14555" y="2420"/>
                    <a:pt x="14665" y="2163"/>
                  </a:cubicBezTo>
                  <a:cubicBezTo>
                    <a:pt x="14738" y="1980"/>
                    <a:pt x="14738" y="1796"/>
                    <a:pt x="14811" y="1613"/>
                  </a:cubicBezTo>
                  <a:cubicBezTo>
                    <a:pt x="14848" y="1466"/>
                    <a:pt x="14848" y="1283"/>
                    <a:pt x="14848" y="1173"/>
                  </a:cubicBezTo>
                  <a:cubicBezTo>
                    <a:pt x="14848" y="807"/>
                    <a:pt x="14811" y="440"/>
                    <a:pt x="14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935332" y="2183768"/>
              <a:ext cx="360810" cy="307860"/>
            </a:xfrm>
            <a:custGeom>
              <a:avLst/>
              <a:gdLst/>
              <a:ahLst/>
              <a:cxnLst/>
              <a:rect l="l" t="t" r="r" b="b"/>
              <a:pathLst>
                <a:path w="13492" h="11512" extrusionOk="0">
                  <a:moveTo>
                    <a:pt x="13491" y="0"/>
                  </a:moveTo>
                  <a:lnTo>
                    <a:pt x="13491" y="0"/>
                  </a:lnTo>
                  <a:cubicBezTo>
                    <a:pt x="12575" y="954"/>
                    <a:pt x="9275" y="4436"/>
                    <a:pt x="7002" y="6599"/>
                  </a:cubicBezTo>
                  <a:cubicBezTo>
                    <a:pt x="4436" y="9129"/>
                    <a:pt x="0" y="10449"/>
                    <a:pt x="0" y="10449"/>
                  </a:cubicBezTo>
                  <a:lnTo>
                    <a:pt x="0" y="11512"/>
                  </a:lnTo>
                  <a:lnTo>
                    <a:pt x="37" y="11512"/>
                  </a:lnTo>
                  <a:cubicBezTo>
                    <a:pt x="4033" y="10082"/>
                    <a:pt x="5866" y="8469"/>
                    <a:pt x="5903" y="8469"/>
                  </a:cubicBezTo>
                  <a:cubicBezTo>
                    <a:pt x="6086" y="8322"/>
                    <a:pt x="6269" y="8212"/>
                    <a:pt x="6416" y="8066"/>
                  </a:cubicBezTo>
                  <a:lnTo>
                    <a:pt x="10118" y="4216"/>
                  </a:lnTo>
                  <a:cubicBezTo>
                    <a:pt x="10118" y="4180"/>
                    <a:pt x="10192" y="4106"/>
                    <a:pt x="10228" y="4070"/>
                  </a:cubicBezTo>
                  <a:cubicBezTo>
                    <a:pt x="10265" y="4033"/>
                    <a:pt x="10265" y="3996"/>
                    <a:pt x="10302" y="3923"/>
                  </a:cubicBezTo>
                  <a:lnTo>
                    <a:pt x="11695" y="2603"/>
                  </a:lnTo>
                  <a:cubicBezTo>
                    <a:pt x="11732" y="2603"/>
                    <a:pt x="11732" y="2567"/>
                    <a:pt x="11768" y="2530"/>
                  </a:cubicBezTo>
                  <a:lnTo>
                    <a:pt x="12905" y="1247"/>
                  </a:lnTo>
                  <a:cubicBezTo>
                    <a:pt x="13125" y="1027"/>
                    <a:pt x="13235" y="807"/>
                    <a:pt x="13345" y="550"/>
                  </a:cubicBezTo>
                  <a:cubicBezTo>
                    <a:pt x="13418" y="367"/>
                    <a:pt x="13418" y="184"/>
                    <a:pt x="1349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901022" y="2052382"/>
              <a:ext cx="355889" cy="195140"/>
            </a:xfrm>
            <a:custGeom>
              <a:avLst/>
              <a:gdLst/>
              <a:ahLst/>
              <a:cxnLst/>
              <a:rect l="l" t="t" r="r" b="b"/>
              <a:pathLst>
                <a:path w="13308" h="7297" extrusionOk="0">
                  <a:moveTo>
                    <a:pt x="12575" y="1"/>
                  </a:moveTo>
                  <a:cubicBezTo>
                    <a:pt x="12575" y="1"/>
                    <a:pt x="5866" y="2347"/>
                    <a:pt x="5059" y="2751"/>
                  </a:cubicBezTo>
                  <a:cubicBezTo>
                    <a:pt x="4179" y="3117"/>
                    <a:pt x="1577" y="4584"/>
                    <a:pt x="0" y="6013"/>
                  </a:cubicBezTo>
                  <a:cubicBezTo>
                    <a:pt x="477" y="6380"/>
                    <a:pt x="1137" y="7296"/>
                    <a:pt x="1137" y="7296"/>
                  </a:cubicBezTo>
                  <a:cubicBezTo>
                    <a:pt x="1137" y="7296"/>
                    <a:pt x="4876" y="4950"/>
                    <a:pt x="6232" y="4364"/>
                  </a:cubicBezTo>
                  <a:cubicBezTo>
                    <a:pt x="7625" y="3777"/>
                    <a:pt x="9495" y="3044"/>
                    <a:pt x="10595" y="2421"/>
                  </a:cubicBezTo>
                  <a:cubicBezTo>
                    <a:pt x="11731" y="1797"/>
                    <a:pt x="13308" y="918"/>
                    <a:pt x="13308" y="918"/>
                  </a:cubicBezTo>
                  <a:cubicBezTo>
                    <a:pt x="13308" y="734"/>
                    <a:pt x="12575" y="1"/>
                    <a:pt x="125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1737277" y="2018686"/>
              <a:ext cx="458848" cy="199419"/>
            </a:xfrm>
            <a:custGeom>
              <a:avLst/>
              <a:gdLst/>
              <a:ahLst/>
              <a:cxnLst/>
              <a:rect l="l" t="t" r="r" b="b"/>
              <a:pathLst>
                <a:path w="17158" h="7457" extrusionOk="0">
                  <a:moveTo>
                    <a:pt x="16364" y="1"/>
                  </a:moveTo>
                  <a:cubicBezTo>
                    <a:pt x="16283" y="1"/>
                    <a:pt x="16205" y="5"/>
                    <a:pt x="16131" y="15"/>
                  </a:cubicBezTo>
                  <a:lnTo>
                    <a:pt x="14482" y="381"/>
                  </a:lnTo>
                  <a:cubicBezTo>
                    <a:pt x="14372" y="381"/>
                    <a:pt x="14335" y="418"/>
                    <a:pt x="14225" y="418"/>
                  </a:cubicBezTo>
                  <a:lnTo>
                    <a:pt x="12392" y="931"/>
                  </a:lnTo>
                  <a:cubicBezTo>
                    <a:pt x="12355" y="968"/>
                    <a:pt x="12319" y="968"/>
                    <a:pt x="12282" y="968"/>
                  </a:cubicBezTo>
                  <a:cubicBezTo>
                    <a:pt x="12209" y="1041"/>
                    <a:pt x="12172" y="1041"/>
                    <a:pt x="12135" y="1041"/>
                  </a:cubicBezTo>
                  <a:lnTo>
                    <a:pt x="6893" y="2324"/>
                  </a:lnTo>
                  <a:cubicBezTo>
                    <a:pt x="6856" y="2361"/>
                    <a:pt x="6820" y="2361"/>
                    <a:pt x="6783" y="2361"/>
                  </a:cubicBezTo>
                  <a:lnTo>
                    <a:pt x="6710" y="2361"/>
                  </a:lnTo>
                  <a:cubicBezTo>
                    <a:pt x="6526" y="2397"/>
                    <a:pt x="6343" y="2507"/>
                    <a:pt x="6160" y="2581"/>
                  </a:cubicBezTo>
                  <a:cubicBezTo>
                    <a:pt x="6160" y="2581"/>
                    <a:pt x="3337" y="3314"/>
                    <a:pt x="734" y="6173"/>
                  </a:cubicBezTo>
                  <a:lnTo>
                    <a:pt x="404" y="6357"/>
                  </a:lnTo>
                  <a:lnTo>
                    <a:pt x="477" y="6503"/>
                  </a:lnTo>
                  <a:cubicBezTo>
                    <a:pt x="441" y="6540"/>
                    <a:pt x="441" y="6577"/>
                    <a:pt x="404" y="6613"/>
                  </a:cubicBezTo>
                  <a:cubicBezTo>
                    <a:pt x="221" y="6870"/>
                    <a:pt x="74" y="7127"/>
                    <a:pt x="1" y="7457"/>
                  </a:cubicBezTo>
                  <a:cubicBezTo>
                    <a:pt x="441" y="7090"/>
                    <a:pt x="991" y="6613"/>
                    <a:pt x="1541" y="6027"/>
                  </a:cubicBezTo>
                  <a:cubicBezTo>
                    <a:pt x="3924" y="3571"/>
                    <a:pt x="6343" y="2727"/>
                    <a:pt x="8066" y="2324"/>
                  </a:cubicBezTo>
                  <a:cubicBezTo>
                    <a:pt x="9533" y="1958"/>
                    <a:pt x="15398" y="528"/>
                    <a:pt x="17158" y="125"/>
                  </a:cubicBezTo>
                  <a:cubicBezTo>
                    <a:pt x="16883" y="42"/>
                    <a:pt x="16608" y="1"/>
                    <a:pt x="16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711792" y="2181200"/>
              <a:ext cx="252984" cy="324761"/>
            </a:xfrm>
            <a:custGeom>
              <a:avLst/>
              <a:gdLst/>
              <a:ahLst/>
              <a:cxnLst/>
              <a:rect l="l" t="t" r="r" b="b"/>
              <a:pathLst>
                <a:path w="9460" h="12144" extrusionOk="0">
                  <a:moveTo>
                    <a:pt x="2617" y="1"/>
                  </a:moveTo>
                  <a:cubicBezTo>
                    <a:pt x="1068" y="1"/>
                    <a:pt x="1" y="1229"/>
                    <a:pt x="1" y="3359"/>
                  </a:cubicBezTo>
                  <a:cubicBezTo>
                    <a:pt x="1" y="6329"/>
                    <a:pt x="2127" y="9995"/>
                    <a:pt x="4730" y="11498"/>
                  </a:cubicBezTo>
                  <a:cubicBezTo>
                    <a:pt x="5499" y="11936"/>
                    <a:pt x="6221" y="12143"/>
                    <a:pt x="6859" y="12143"/>
                  </a:cubicBezTo>
                  <a:cubicBezTo>
                    <a:pt x="8410" y="12143"/>
                    <a:pt x="9459" y="10915"/>
                    <a:pt x="9459" y="8785"/>
                  </a:cubicBezTo>
                  <a:cubicBezTo>
                    <a:pt x="9459" y="5779"/>
                    <a:pt x="7369" y="2149"/>
                    <a:pt x="4730" y="646"/>
                  </a:cubicBezTo>
                  <a:cubicBezTo>
                    <a:pt x="3972" y="208"/>
                    <a:pt x="3254" y="1"/>
                    <a:pt x="2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709840" y="2195641"/>
              <a:ext cx="238249" cy="304677"/>
            </a:xfrm>
            <a:custGeom>
              <a:avLst/>
              <a:gdLst/>
              <a:ahLst/>
              <a:cxnLst/>
              <a:rect l="l" t="t" r="r" b="b"/>
              <a:pathLst>
                <a:path w="8909" h="11393" extrusionOk="0">
                  <a:moveTo>
                    <a:pt x="2432" y="1"/>
                  </a:moveTo>
                  <a:cubicBezTo>
                    <a:pt x="987" y="1"/>
                    <a:pt x="0" y="1145"/>
                    <a:pt x="0" y="3113"/>
                  </a:cubicBezTo>
                  <a:cubicBezTo>
                    <a:pt x="0" y="5972"/>
                    <a:pt x="2017" y="9345"/>
                    <a:pt x="4436" y="10775"/>
                  </a:cubicBezTo>
                  <a:cubicBezTo>
                    <a:pt x="5168" y="11194"/>
                    <a:pt x="5855" y="11392"/>
                    <a:pt x="6460" y="11392"/>
                  </a:cubicBezTo>
                  <a:cubicBezTo>
                    <a:pt x="7920" y="11392"/>
                    <a:pt x="8909" y="10240"/>
                    <a:pt x="8909" y="8245"/>
                  </a:cubicBezTo>
                  <a:cubicBezTo>
                    <a:pt x="8909" y="5459"/>
                    <a:pt x="6929" y="2013"/>
                    <a:pt x="4436" y="620"/>
                  </a:cubicBezTo>
                  <a:cubicBezTo>
                    <a:pt x="3714" y="199"/>
                    <a:pt x="3033" y="1"/>
                    <a:pt x="24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1725511" y="2214655"/>
              <a:ext cx="208859" cy="268655"/>
            </a:xfrm>
            <a:custGeom>
              <a:avLst/>
              <a:gdLst/>
              <a:ahLst/>
              <a:cxnLst/>
              <a:rect l="l" t="t" r="r" b="b"/>
              <a:pathLst>
                <a:path w="7810" h="10046" extrusionOk="0">
                  <a:moveTo>
                    <a:pt x="2178" y="0"/>
                  </a:moveTo>
                  <a:cubicBezTo>
                    <a:pt x="889" y="0"/>
                    <a:pt x="1" y="1024"/>
                    <a:pt x="1" y="2768"/>
                  </a:cubicBezTo>
                  <a:cubicBezTo>
                    <a:pt x="1" y="5261"/>
                    <a:pt x="1761" y="8267"/>
                    <a:pt x="3924" y="9514"/>
                  </a:cubicBezTo>
                  <a:cubicBezTo>
                    <a:pt x="4540" y="9875"/>
                    <a:pt x="5125" y="10045"/>
                    <a:pt x="5646" y="10045"/>
                  </a:cubicBezTo>
                  <a:cubicBezTo>
                    <a:pt x="6922" y="10045"/>
                    <a:pt x="7810" y="9022"/>
                    <a:pt x="7810" y="7277"/>
                  </a:cubicBezTo>
                  <a:cubicBezTo>
                    <a:pt x="7810" y="4784"/>
                    <a:pt x="6050" y="1778"/>
                    <a:pt x="3924" y="532"/>
                  </a:cubicBezTo>
                  <a:cubicBezTo>
                    <a:pt x="3297" y="171"/>
                    <a:pt x="2704" y="0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735325" y="2227893"/>
              <a:ext cx="189230" cy="242956"/>
            </a:xfrm>
            <a:custGeom>
              <a:avLst/>
              <a:gdLst/>
              <a:ahLst/>
              <a:cxnLst/>
              <a:rect l="l" t="t" r="r" b="b"/>
              <a:pathLst>
                <a:path w="7076" h="9085" extrusionOk="0">
                  <a:moveTo>
                    <a:pt x="2090" y="0"/>
                  </a:moveTo>
                  <a:cubicBezTo>
                    <a:pt x="1907" y="0"/>
                    <a:pt x="1724" y="0"/>
                    <a:pt x="1577" y="37"/>
                  </a:cubicBezTo>
                  <a:cubicBezTo>
                    <a:pt x="660" y="220"/>
                    <a:pt x="1" y="1100"/>
                    <a:pt x="1" y="2530"/>
                  </a:cubicBezTo>
                  <a:cubicBezTo>
                    <a:pt x="1" y="4766"/>
                    <a:pt x="1577" y="7479"/>
                    <a:pt x="3557" y="8615"/>
                  </a:cubicBezTo>
                  <a:cubicBezTo>
                    <a:pt x="4127" y="8932"/>
                    <a:pt x="4663" y="9085"/>
                    <a:pt x="5136" y="9085"/>
                  </a:cubicBezTo>
                  <a:cubicBezTo>
                    <a:pt x="5756" y="9085"/>
                    <a:pt x="6266" y="8822"/>
                    <a:pt x="6599" y="8322"/>
                  </a:cubicBezTo>
                  <a:cubicBezTo>
                    <a:pt x="6709" y="8249"/>
                    <a:pt x="6746" y="8139"/>
                    <a:pt x="6783" y="8065"/>
                  </a:cubicBezTo>
                  <a:cubicBezTo>
                    <a:pt x="6783" y="8029"/>
                    <a:pt x="6856" y="7955"/>
                    <a:pt x="6856" y="7919"/>
                  </a:cubicBezTo>
                  <a:cubicBezTo>
                    <a:pt x="6893" y="7772"/>
                    <a:pt x="6929" y="7662"/>
                    <a:pt x="6966" y="7479"/>
                  </a:cubicBezTo>
                  <a:cubicBezTo>
                    <a:pt x="7039" y="7406"/>
                    <a:pt x="7039" y="7332"/>
                    <a:pt x="7039" y="7296"/>
                  </a:cubicBezTo>
                  <a:cubicBezTo>
                    <a:pt x="7039" y="7149"/>
                    <a:pt x="7076" y="6966"/>
                    <a:pt x="7076" y="6819"/>
                  </a:cubicBezTo>
                  <a:lnTo>
                    <a:pt x="7076" y="6562"/>
                  </a:lnTo>
                  <a:lnTo>
                    <a:pt x="7076" y="6159"/>
                  </a:lnTo>
                  <a:cubicBezTo>
                    <a:pt x="7039" y="6086"/>
                    <a:pt x="7039" y="5976"/>
                    <a:pt x="7039" y="5902"/>
                  </a:cubicBezTo>
                  <a:cubicBezTo>
                    <a:pt x="7039" y="5793"/>
                    <a:pt x="6966" y="5683"/>
                    <a:pt x="6966" y="5573"/>
                  </a:cubicBezTo>
                  <a:cubicBezTo>
                    <a:pt x="6966" y="5426"/>
                    <a:pt x="6929" y="5353"/>
                    <a:pt x="6929" y="5243"/>
                  </a:cubicBezTo>
                  <a:cubicBezTo>
                    <a:pt x="6929" y="5169"/>
                    <a:pt x="6929" y="5059"/>
                    <a:pt x="6893" y="4986"/>
                  </a:cubicBezTo>
                  <a:cubicBezTo>
                    <a:pt x="6856" y="4876"/>
                    <a:pt x="6856" y="4766"/>
                    <a:pt x="6783" y="4656"/>
                  </a:cubicBezTo>
                  <a:cubicBezTo>
                    <a:pt x="6783" y="4619"/>
                    <a:pt x="6783" y="4509"/>
                    <a:pt x="6746" y="4473"/>
                  </a:cubicBezTo>
                  <a:cubicBezTo>
                    <a:pt x="6709" y="4399"/>
                    <a:pt x="6673" y="4253"/>
                    <a:pt x="6599" y="4179"/>
                  </a:cubicBezTo>
                  <a:cubicBezTo>
                    <a:pt x="6599" y="4106"/>
                    <a:pt x="6563" y="4069"/>
                    <a:pt x="6563" y="4033"/>
                  </a:cubicBezTo>
                  <a:cubicBezTo>
                    <a:pt x="6526" y="3923"/>
                    <a:pt x="6489" y="3776"/>
                    <a:pt x="6416" y="3703"/>
                  </a:cubicBezTo>
                  <a:cubicBezTo>
                    <a:pt x="6416" y="3666"/>
                    <a:pt x="6379" y="3593"/>
                    <a:pt x="6379" y="3556"/>
                  </a:cubicBezTo>
                  <a:cubicBezTo>
                    <a:pt x="6306" y="3483"/>
                    <a:pt x="6233" y="3336"/>
                    <a:pt x="6196" y="3263"/>
                  </a:cubicBezTo>
                  <a:cubicBezTo>
                    <a:pt x="6196" y="3263"/>
                    <a:pt x="6159" y="3190"/>
                    <a:pt x="6159" y="3153"/>
                  </a:cubicBezTo>
                  <a:cubicBezTo>
                    <a:pt x="6123" y="3006"/>
                    <a:pt x="6013" y="2933"/>
                    <a:pt x="5976" y="2823"/>
                  </a:cubicBezTo>
                  <a:cubicBezTo>
                    <a:pt x="5976" y="2823"/>
                    <a:pt x="5940" y="2786"/>
                    <a:pt x="5940" y="2750"/>
                  </a:cubicBezTo>
                  <a:cubicBezTo>
                    <a:pt x="5866" y="2640"/>
                    <a:pt x="5793" y="2566"/>
                    <a:pt x="5756" y="2456"/>
                  </a:cubicBezTo>
                  <a:cubicBezTo>
                    <a:pt x="5683" y="2456"/>
                    <a:pt x="5683" y="2420"/>
                    <a:pt x="5646" y="2383"/>
                  </a:cubicBezTo>
                  <a:cubicBezTo>
                    <a:pt x="5610" y="2273"/>
                    <a:pt x="5573" y="2200"/>
                    <a:pt x="5463" y="2090"/>
                  </a:cubicBezTo>
                  <a:cubicBezTo>
                    <a:pt x="5426" y="2090"/>
                    <a:pt x="5426" y="2053"/>
                    <a:pt x="5390" y="2016"/>
                  </a:cubicBezTo>
                  <a:cubicBezTo>
                    <a:pt x="5280" y="1980"/>
                    <a:pt x="5243" y="1870"/>
                    <a:pt x="5133" y="1797"/>
                  </a:cubicBezTo>
                  <a:cubicBezTo>
                    <a:pt x="5133" y="1723"/>
                    <a:pt x="5096" y="1687"/>
                    <a:pt x="5060" y="1650"/>
                  </a:cubicBezTo>
                  <a:lnTo>
                    <a:pt x="4840" y="1430"/>
                  </a:lnTo>
                  <a:lnTo>
                    <a:pt x="4693" y="1283"/>
                  </a:lnTo>
                  <a:cubicBezTo>
                    <a:pt x="4583" y="1247"/>
                    <a:pt x="4546" y="1137"/>
                    <a:pt x="4473" y="1100"/>
                  </a:cubicBezTo>
                  <a:cubicBezTo>
                    <a:pt x="4400" y="1063"/>
                    <a:pt x="4326" y="990"/>
                    <a:pt x="4290" y="953"/>
                  </a:cubicBezTo>
                  <a:cubicBezTo>
                    <a:pt x="4180" y="917"/>
                    <a:pt x="4143" y="880"/>
                    <a:pt x="4033" y="807"/>
                  </a:cubicBezTo>
                  <a:cubicBezTo>
                    <a:pt x="3960" y="733"/>
                    <a:pt x="3923" y="697"/>
                    <a:pt x="3813" y="623"/>
                  </a:cubicBezTo>
                  <a:cubicBezTo>
                    <a:pt x="3777" y="587"/>
                    <a:pt x="3667" y="550"/>
                    <a:pt x="3630" y="513"/>
                  </a:cubicBezTo>
                  <a:lnTo>
                    <a:pt x="3593" y="513"/>
                  </a:lnTo>
                  <a:lnTo>
                    <a:pt x="3300" y="367"/>
                  </a:lnTo>
                  <a:cubicBezTo>
                    <a:pt x="3263" y="293"/>
                    <a:pt x="3190" y="293"/>
                    <a:pt x="3117" y="257"/>
                  </a:cubicBezTo>
                  <a:cubicBezTo>
                    <a:pt x="3007" y="220"/>
                    <a:pt x="2897" y="183"/>
                    <a:pt x="2750" y="110"/>
                  </a:cubicBezTo>
                  <a:cubicBezTo>
                    <a:pt x="2713" y="110"/>
                    <a:pt x="2677" y="74"/>
                    <a:pt x="2640" y="74"/>
                  </a:cubicBezTo>
                  <a:cubicBezTo>
                    <a:pt x="2493" y="37"/>
                    <a:pt x="2347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764742" y="2227893"/>
              <a:ext cx="159813" cy="223514"/>
            </a:xfrm>
            <a:custGeom>
              <a:avLst/>
              <a:gdLst/>
              <a:ahLst/>
              <a:cxnLst/>
              <a:rect l="l" t="t" r="r" b="b"/>
              <a:pathLst>
                <a:path w="5976" h="8358" extrusionOk="0">
                  <a:moveTo>
                    <a:pt x="990" y="0"/>
                  </a:moveTo>
                  <a:cubicBezTo>
                    <a:pt x="807" y="0"/>
                    <a:pt x="624" y="0"/>
                    <a:pt x="477" y="37"/>
                  </a:cubicBezTo>
                  <a:cubicBezTo>
                    <a:pt x="184" y="440"/>
                    <a:pt x="0" y="1063"/>
                    <a:pt x="0" y="1797"/>
                  </a:cubicBezTo>
                  <a:cubicBezTo>
                    <a:pt x="0" y="4033"/>
                    <a:pt x="1577" y="6746"/>
                    <a:pt x="3556" y="7882"/>
                  </a:cubicBezTo>
                  <a:cubicBezTo>
                    <a:pt x="4133" y="8199"/>
                    <a:pt x="4663" y="8357"/>
                    <a:pt x="5131" y="8357"/>
                  </a:cubicBezTo>
                  <a:cubicBezTo>
                    <a:pt x="5259" y="8357"/>
                    <a:pt x="5382" y="8346"/>
                    <a:pt x="5499" y="8322"/>
                  </a:cubicBezTo>
                  <a:cubicBezTo>
                    <a:pt x="5609" y="8249"/>
                    <a:pt x="5646" y="8139"/>
                    <a:pt x="5683" y="8065"/>
                  </a:cubicBezTo>
                  <a:cubicBezTo>
                    <a:pt x="5683" y="8029"/>
                    <a:pt x="5756" y="7955"/>
                    <a:pt x="5756" y="7919"/>
                  </a:cubicBezTo>
                  <a:cubicBezTo>
                    <a:pt x="5793" y="7772"/>
                    <a:pt x="5829" y="7662"/>
                    <a:pt x="5866" y="7479"/>
                  </a:cubicBezTo>
                  <a:cubicBezTo>
                    <a:pt x="5939" y="7406"/>
                    <a:pt x="5939" y="7332"/>
                    <a:pt x="5939" y="7296"/>
                  </a:cubicBezTo>
                  <a:cubicBezTo>
                    <a:pt x="5939" y="7149"/>
                    <a:pt x="5976" y="6966"/>
                    <a:pt x="5976" y="6819"/>
                  </a:cubicBezTo>
                  <a:lnTo>
                    <a:pt x="5976" y="6562"/>
                  </a:lnTo>
                  <a:lnTo>
                    <a:pt x="5976" y="6159"/>
                  </a:lnTo>
                  <a:cubicBezTo>
                    <a:pt x="5939" y="6086"/>
                    <a:pt x="5939" y="5976"/>
                    <a:pt x="5939" y="5902"/>
                  </a:cubicBezTo>
                  <a:cubicBezTo>
                    <a:pt x="5939" y="5793"/>
                    <a:pt x="5866" y="5683"/>
                    <a:pt x="5866" y="5573"/>
                  </a:cubicBezTo>
                  <a:cubicBezTo>
                    <a:pt x="5866" y="5426"/>
                    <a:pt x="5829" y="5353"/>
                    <a:pt x="5829" y="5243"/>
                  </a:cubicBezTo>
                  <a:cubicBezTo>
                    <a:pt x="5829" y="5169"/>
                    <a:pt x="5829" y="5059"/>
                    <a:pt x="5793" y="4986"/>
                  </a:cubicBezTo>
                  <a:cubicBezTo>
                    <a:pt x="5756" y="4876"/>
                    <a:pt x="5756" y="4766"/>
                    <a:pt x="5683" y="4656"/>
                  </a:cubicBezTo>
                  <a:cubicBezTo>
                    <a:pt x="5683" y="4619"/>
                    <a:pt x="5683" y="4509"/>
                    <a:pt x="5646" y="4473"/>
                  </a:cubicBezTo>
                  <a:cubicBezTo>
                    <a:pt x="5609" y="4399"/>
                    <a:pt x="5573" y="4253"/>
                    <a:pt x="5499" y="4179"/>
                  </a:cubicBezTo>
                  <a:cubicBezTo>
                    <a:pt x="5499" y="4106"/>
                    <a:pt x="5463" y="4069"/>
                    <a:pt x="5463" y="4033"/>
                  </a:cubicBezTo>
                  <a:cubicBezTo>
                    <a:pt x="5426" y="3923"/>
                    <a:pt x="5389" y="3776"/>
                    <a:pt x="5316" y="3703"/>
                  </a:cubicBezTo>
                  <a:cubicBezTo>
                    <a:pt x="5316" y="3666"/>
                    <a:pt x="5279" y="3593"/>
                    <a:pt x="5279" y="3556"/>
                  </a:cubicBezTo>
                  <a:cubicBezTo>
                    <a:pt x="5206" y="3483"/>
                    <a:pt x="5133" y="3336"/>
                    <a:pt x="5096" y="3263"/>
                  </a:cubicBezTo>
                  <a:cubicBezTo>
                    <a:pt x="5096" y="3263"/>
                    <a:pt x="5059" y="3190"/>
                    <a:pt x="5059" y="3153"/>
                  </a:cubicBezTo>
                  <a:cubicBezTo>
                    <a:pt x="5023" y="3006"/>
                    <a:pt x="4913" y="2933"/>
                    <a:pt x="4876" y="2823"/>
                  </a:cubicBezTo>
                  <a:cubicBezTo>
                    <a:pt x="4876" y="2823"/>
                    <a:pt x="4840" y="2786"/>
                    <a:pt x="4840" y="2750"/>
                  </a:cubicBezTo>
                  <a:cubicBezTo>
                    <a:pt x="4766" y="2640"/>
                    <a:pt x="4693" y="2566"/>
                    <a:pt x="4656" y="2456"/>
                  </a:cubicBezTo>
                  <a:cubicBezTo>
                    <a:pt x="4583" y="2456"/>
                    <a:pt x="4583" y="2420"/>
                    <a:pt x="4546" y="2383"/>
                  </a:cubicBezTo>
                  <a:cubicBezTo>
                    <a:pt x="4510" y="2273"/>
                    <a:pt x="4473" y="2200"/>
                    <a:pt x="4363" y="2090"/>
                  </a:cubicBezTo>
                  <a:cubicBezTo>
                    <a:pt x="4326" y="2090"/>
                    <a:pt x="4326" y="2053"/>
                    <a:pt x="4290" y="2016"/>
                  </a:cubicBezTo>
                  <a:cubicBezTo>
                    <a:pt x="4180" y="1980"/>
                    <a:pt x="4143" y="1870"/>
                    <a:pt x="4033" y="1797"/>
                  </a:cubicBezTo>
                  <a:cubicBezTo>
                    <a:pt x="4033" y="1723"/>
                    <a:pt x="3996" y="1687"/>
                    <a:pt x="3960" y="1650"/>
                  </a:cubicBezTo>
                  <a:lnTo>
                    <a:pt x="3740" y="1430"/>
                  </a:lnTo>
                  <a:lnTo>
                    <a:pt x="3593" y="1283"/>
                  </a:lnTo>
                  <a:cubicBezTo>
                    <a:pt x="3483" y="1247"/>
                    <a:pt x="3446" y="1137"/>
                    <a:pt x="3373" y="1100"/>
                  </a:cubicBezTo>
                  <a:cubicBezTo>
                    <a:pt x="3300" y="1063"/>
                    <a:pt x="3226" y="990"/>
                    <a:pt x="3190" y="953"/>
                  </a:cubicBezTo>
                  <a:cubicBezTo>
                    <a:pt x="3080" y="917"/>
                    <a:pt x="3043" y="880"/>
                    <a:pt x="2933" y="807"/>
                  </a:cubicBezTo>
                  <a:cubicBezTo>
                    <a:pt x="2860" y="733"/>
                    <a:pt x="2823" y="697"/>
                    <a:pt x="2713" y="623"/>
                  </a:cubicBezTo>
                  <a:cubicBezTo>
                    <a:pt x="2677" y="587"/>
                    <a:pt x="2567" y="550"/>
                    <a:pt x="2530" y="513"/>
                  </a:cubicBezTo>
                  <a:lnTo>
                    <a:pt x="2493" y="513"/>
                  </a:lnTo>
                  <a:lnTo>
                    <a:pt x="2200" y="367"/>
                  </a:lnTo>
                  <a:cubicBezTo>
                    <a:pt x="2163" y="293"/>
                    <a:pt x="2090" y="293"/>
                    <a:pt x="2017" y="257"/>
                  </a:cubicBezTo>
                  <a:cubicBezTo>
                    <a:pt x="1907" y="220"/>
                    <a:pt x="1797" y="183"/>
                    <a:pt x="1650" y="110"/>
                  </a:cubicBezTo>
                  <a:cubicBezTo>
                    <a:pt x="1613" y="110"/>
                    <a:pt x="1577" y="74"/>
                    <a:pt x="1540" y="74"/>
                  </a:cubicBezTo>
                  <a:cubicBezTo>
                    <a:pt x="1393" y="37"/>
                    <a:pt x="1247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763752" y="2273221"/>
              <a:ext cx="96113" cy="58620"/>
            </a:xfrm>
            <a:custGeom>
              <a:avLst/>
              <a:gdLst/>
              <a:ahLst/>
              <a:cxnLst/>
              <a:rect l="l" t="t" r="r" b="b"/>
              <a:pathLst>
                <a:path w="3594" h="2192" extrusionOk="0">
                  <a:moveTo>
                    <a:pt x="28" y="1"/>
                  </a:moveTo>
                  <a:cubicBezTo>
                    <a:pt x="10" y="1"/>
                    <a:pt x="1" y="10"/>
                    <a:pt x="1" y="28"/>
                  </a:cubicBezTo>
                  <a:cubicBezTo>
                    <a:pt x="1" y="102"/>
                    <a:pt x="37" y="138"/>
                    <a:pt x="111" y="138"/>
                  </a:cubicBezTo>
                  <a:lnTo>
                    <a:pt x="1577" y="1238"/>
                  </a:lnTo>
                  <a:cubicBezTo>
                    <a:pt x="1944" y="1495"/>
                    <a:pt x="2237" y="1678"/>
                    <a:pt x="2604" y="1825"/>
                  </a:cubicBezTo>
                  <a:lnTo>
                    <a:pt x="3593" y="2191"/>
                  </a:lnTo>
                  <a:lnTo>
                    <a:pt x="3593" y="1971"/>
                  </a:lnTo>
                  <a:lnTo>
                    <a:pt x="2017" y="1238"/>
                  </a:lnTo>
                  <a:cubicBezTo>
                    <a:pt x="1870" y="1128"/>
                    <a:pt x="1687" y="1055"/>
                    <a:pt x="1504" y="945"/>
                  </a:cubicBezTo>
                  <a:lnTo>
                    <a:pt x="111" y="28"/>
                  </a:lnTo>
                  <a:cubicBezTo>
                    <a:pt x="74" y="10"/>
                    <a:pt x="47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1860828" y="2329835"/>
              <a:ext cx="57871" cy="32385"/>
            </a:xfrm>
            <a:custGeom>
              <a:avLst/>
              <a:gdLst/>
              <a:ahLst/>
              <a:cxnLst/>
              <a:rect l="l" t="t" r="r" b="b"/>
              <a:pathLst>
                <a:path w="2164" h="1211" extrusionOk="0">
                  <a:moveTo>
                    <a:pt x="0" y="1"/>
                  </a:moveTo>
                  <a:lnTo>
                    <a:pt x="0" y="221"/>
                  </a:lnTo>
                  <a:lnTo>
                    <a:pt x="73" y="221"/>
                  </a:lnTo>
                  <a:lnTo>
                    <a:pt x="147" y="257"/>
                  </a:lnTo>
                  <a:lnTo>
                    <a:pt x="220" y="294"/>
                  </a:lnTo>
                  <a:lnTo>
                    <a:pt x="367" y="367"/>
                  </a:lnTo>
                  <a:lnTo>
                    <a:pt x="440" y="404"/>
                  </a:lnTo>
                  <a:lnTo>
                    <a:pt x="697" y="477"/>
                  </a:lnTo>
                  <a:lnTo>
                    <a:pt x="1283" y="771"/>
                  </a:lnTo>
                  <a:lnTo>
                    <a:pt x="1430" y="807"/>
                  </a:lnTo>
                  <a:cubicBezTo>
                    <a:pt x="1466" y="807"/>
                    <a:pt x="1466" y="844"/>
                    <a:pt x="1503" y="844"/>
                  </a:cubicBezTo>
                  <a:cubicBezTo>
                    <a:pt x="1650" y="881"/>
                    <a:pt x="1796" y="991"/>
                    <a:pt x="1906" y="1064"/>
                  </a:cubicBezTo>
                  <a:lnTo>
                    <a:pt x="2163" y="1211"/>
                  </a:lnTo>
                  <a:cubicBezTo>
                    <a:pt x="2163" y="1137"/>
                    <a:pt x="2090" y="1027"/>
                    <a:pt x="2053" y="1027"/>
                  </a:cubicBezTo>
                  <a:lnTo>
                    <a:pt x="1870" y="917"/>
                  </a:lnTo>
                  <a:lnTo>
                    <a:pt x="1466" y="624"/>
                  </a:lnTo>
                  <a:cubicBezTo>
                    <a:pt x="1430" y="587"/>
                    <a:pt x="1320" y="551"/>
                    <a:pt x="1283" y="477"/>
                  </a:cubicBezTo>
                  <a:cubicBezTo>
                    <a:pt x="1137" y="441"/>
                    <a:pt x="990" y="367"/>
                    <a:pt x="880" y="294"/>
                  </a:cubicBezTo>
                  <a:lnTo>
                    <a:pt x="697" y="221"/>
                  </a:lnTo>
                  <a:lnTo>
                    <a:pt x="440" y="111"/>
                  </a:lnTo>
                  <a:lnTo>
                    <a:pt x="367" y="74"/>
                  </a:lnTo>
                  <a:lnTo>
                    <a:pt x="220" y="3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1766694" y="2257550"/>
              <a:ext cx="94160" cy="74291"/>
            </a:xfrm>
            <a:custGeom>
              <a:avLst/>
              <a:gdLst/>
              <a:ahLst/>
              <a:cxnLst/>
              <a:rect l="l" t="t" r="r" b="b"/>
              <a:pathLst>
                <a:path w="3521" h="2778" extrusionOk="0">
                  <a:moveTo>
                    <a:pt x="24" y="0"/>
                  </a:moveTo>
                  <a:cubicBezTo>
                    <a:pt x="10" y="0"/>
                    <a:pt x="1" y="9"/>
                    <a:pt x="1" y="28"/>
                  </a:cubicBezTo>
                  <a:cubicBezTo>
                    <a:pt x="1" y="64"/>
                    <a:pt x="1" y="101"/>
                    <a:pt x="37" y="101"/>
                  </a:cubicBezTo>
                  <a:lnTo>
                    <a:pt x="1467" y="1457"/>
                  </a:lnTo>
                  <a:cubicBezTo>
                    <a:pt x="1760" y="1751"/>
                    <a:pt x="2127" y="2044"/>
                    <a:pt x="2494" y="2227"/>
                  </a:cubicBezTo>
                  <a:lnTo>
                    <a:pt x="3483" y="2777"/>
                  </a:lnTo>
                  <a:lnTo>
                    <a:pt x="3520" y="2557"/>
                  </a:lnTo>
                  <a:lnTo>
                    <a:pt x="1907" y="1531"/>
                  </a:lnTo>
                  <a:cubicBezTo>
                    <a:pt x="1760" y="1457"/>
                    <a:pt x="1577" y="1311"/>
                    <a:pt x="1467" y="1164"/>
                  </a:cubicBezTo>
                  <a:lnTo>
                    <a:pt x="74" y="28"/>
                  </a:lnTo>
                  <a:cubicBezTo>
                    <a:pt x="56" y="9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860828" y="2330825"/>
              <a:ext cx="60812" cy="48056"/>
            </a:xfrm>
            <a:custGeom>
              <a:avLst/>
              <a:gdLst/>
              <a:ahLst/>
              <a:cxnLst/>
              <a:rect l="l" t="t" r="r" b="b"/>
              <a:pathLst>
                <a:path w="2274" h="1797" extrusionOk="0">
                  <a:moveTo>
                    <a:pt x="0" y="1"/>
                  </a:moveTo>
                  <a:lnTo>
                    <a:pt x="0" y="74"/>
                  </a:lnTo>
                  <a:lnTo>
                    <a:pt x="0" y="184"/>
                  </a:lnTo>
                  <a:lnTo>
                    <a:pt x="37" y="184"/>
                  </a:lnTo>
                  <a:lnTo>
                    <a:pt x="73" y="220"/>
                  </a:lnTo>
                  <a:lnTo>
                    <a:pt x="110" y="257"/>
                  </a:lnTo>
                  <a:lnTo>
                    <a:pt x="220" y="330"/>
                  </a:lnTo>
                  <a:lnTo>
                    <a:pt x="367" y="404"/>
                  </a:lnTo>
                  <a:lnTo>
                    <a:pt x="440" y="440"/>
                  </a:lnTo>
                  <a:lnTo>
                    <a:pt x="660" y="587"/>
                  </a:lnTo>
                  <a:lnTo>
                    <a:pt x="1283" y="990"/>
                  </a:lnTo>
                  <a:lnTo>
                    <a:pt x="1430" y="1100"/>
                  </a:lnTo>
                  <a:cubicBezTo>
                    <a:pt x="1466" y="1100"/>
                    <a:pt x="1466" y="1137"/>
                    <a:pt x="1503" y="1137"/>
                  </a:cubicBezTo>
                  <a:cubicBezTo>
                    <a:pt x="1650" y="1247"/>
                    <a:pt x="1760" y="1357"/>
                    <a:pt x="1906" y="1467"/>
                  </a:cubicBezTo>
                  <a:lnTo>
                    <a:pt x="2273" y="1797"/>
                  </a:lnTo>
                  <a:cubicBezTo>
                    <a:pt x="2273" y="1650"/>
                    <a:pt x="2236" y="1540"/>
                    <a:pt x="2200" y="1504"/>
                  </a:cubicBezTo>
                  <a:lnTo>
                    <a:pt x="1870" y="1247"/>
                  </a:lnTo>
                  <a:cubicBezTo>
                    <a:pt x="1723" y="1100"/>
                    <a:pt x="1613" y="954"/>
                    <a:pt x="1466" y="880"/>
                  </a:cubicBezTo>
                  <a:cubicBezTo>
                    <a:pt x="1430" y="807"/>
                    <a:pt x="1357" y="770"/>
                    <a:pt x="1283" y="734"/>
                  </a:cubicBezTo>
                  <a:lnTo>
                    <a:pt x="843" y="440"/>
                  </a:lnTo>
                  <a:lnTo>
                    <a:pt x="660" y="367"/>
                  </a:lnTo>
                  <a:lnTo>
                    <a:pt x="440" y="220"/>
                  </a:lnTo>
                  <a:lnTo>
                    <a:pt x="367" y="184"/>
                  </a:lnTo>
                  <a:lnTo>
                    <a:pt x="220" y="74"/>
                  </a:lnTo>
                  <a:lnTo>
                    <a:pt x="110" y="37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769636" y="2240783"/>
              <a:ext cx="91219" cy="91058"/>
            </a:xfrm>
            <a:custGeom>
              <a:avLst/>
              <a:gdLst/>
              <a:ahLst/>
              <a:cxnLst/>
              <a:rect l="l" t="t" r="r" b="b"/>
              <a:pathLst>
                <a:path w="3411" h="3405" extrusionOk="0">
                  <a:moveTo>
                    <a:pt x="19" y="0"/>
                  </a:moveTo>
                  <a:cubicBezTo>
                    <a:pt x="8" y="0"/>
                    <a:pt x="1" y="9"/>
                    <a:pt x="1" y="31"/>
                  </a:cubicBezTo>
                  <a:cubicBezTo>
                    <a:pt x="1" y="31"/>
                    <a:pt x="1" y="105"/>
                    <a:pt x="74" y="141"/>
                  </a:cubicBezTo>
                  <a:lnTo>
                    <a:pt x="1394" y="1718"/>
                  </a:lnTo>
                  <a:cubicBezTo>
                    <a:pt x="1724" y="2084"/>
                    <a:pt x="2017" y="2414"/>
                    <a:pt x="2384" y="2671"/>
                  </a:cubicBezTo>
                  <a:lnTo>
                    <a:pt x="3300" y="3404"/>
                  </a:lnTo>
                  <a:lnTo>
                    <a:pt x="3410" y="3221"/>
                  </a:lnTo>
                  <a:lnTo>
                    <a:pt x="1907" y="1901"/>
                  </a:lnTo>
                  <a:cubicBezTo>
                    <a:pt x="1760" y="1754"/>
                    <a:pt x="1577" y="1608"/>
                    <a:pt x="1430" y="1425"/>
                  </a:cubicBezTo>
                  <a:lnTo>
                    <a:pt x="111" y="68"/>
                  </a:lnTo>
                  <a:cubicBezTo>
                    <a:pt x="85" y="43"/>
                    <a:pt x="43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1859838" y="2330825"/>
              <a:ext cx="64717" cy="63754"/>
            </a:xfrm>
            <a:custGeom>
              <a:avLst/>
              <a:gdLst/>
              <a:ahLst/>
              <a:cxnLst/>
              <a:rect l="l" t="t" r="r" b="b"/>
              <a:pathLst>
                <a:path w="2420" h="2384" extrusionOk="0">
                  <a:moveTo>
                    <a:pt x="74" y="1"/>
                  </a:moveTo>
                  <a:lnTo>
                    <a:pt x="37" y="74"/>
                  </a:lnTo>
                  <a:lnTo>
                    <a:pt x="0" y="184"/>
                  </a:lnTo>
                  <a:lnTo>
                    <a:pt x="37" y="220"/>
                  </a:lnTo>
                  <a:lnTo>
                    <a:pt x="74" y="257"/>
                  </a:lnTo>
                  <a:lnTo>
                    <a:pt x="110" y="330"/>
                  </a:lnTo>
                  <a:lnTo>
                    <a:pt x="220" y="367"/>
                  </a:lnTo>
                  <a:lnTo>
                    <a:pt x="367" y="514"/>
                  </a:lnTo>
                  <a:lnTo>
                    <a:pt x="440" y="587"/>
                  </a:lnTo>
                  <a:lnTo>
                    <a:pt x="660" y="770"/>
                  </a:lnTo>
                  <a:lnTo>
                    <a:pt x="1284" y="1284"/>
                  </a:lnTo>
                  <a:lnTo>
                    <a:pt x="1394" y="1357"/>
                  </a:lnTo>
                  <a:cubicBezTo>
                    <a:pt x="1467" y="1357"/>
                    <a:pt x="1467" y="1430"/>
                    <a:pt x="1503" y="1430"/>
                  </a:cubicBezTo>
                  <a:lnTo>
                    <a:pt x="1870" y="1797"/>
                  </a:lnTo>
                  <a:lnTo>
                    <a:pt x="2420" y="2383"/>
                  </a:lnTo>
                  <a:cubicBezTo>
                    <a:pt x="2383" y="2273"/>
                    <a:pt x="2383" y="2200"/>
                    <a:pt x="2383" y="2090"/>
                  </a:cubicBezTo>
                  <a:lnTo>
                    <a:pt x="1907" y="1540"/>
                  </a:lnTo>
                  <a:cubicBezTo>
                    <a:pt x="1833" y="1430"/>
                    <a:pt x="1687" y="1284"/>
                    <a:pt x="1540" y="1137"/>
                  </a:cubicBezTo>
                  <a:lnTo>
                    <a:pt x="1357" y="954"/>
                  </a:lnTo>
                  <a:cubicBezTo>
                    <a:pt x="1210" y="807"/>
                    <a:pt x="1100" y="697"/>
                    <a:pt x="954" y="587"/>
                  </a:cubicBezTo>
                  <a:lnTo>
                    <a:pt x="770" y="440"/>
                  </a:lnTo>
                  <a:lnTo>
                    <a:pt x="550" y="257"/>
                  </a:lnTo>
                  <a:lnTo>
                    <a:pt x="440" y="220"/>
                  </a:lnTo>
                  <a:lnTo>
                    <a:pt x="294" y="147"/>
                  </a:lnTo>
                  <a:lnTo>
                    <a:pt x="220" y="74"/>
                  </a:lnTo>
                  <a:lnTo>
                    <a:pt x="184" y="3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1776509" y="2227893"/>
              <a:ext cx="82367" cy="103948"/>
            </a:xfrm>
            <a:custGeom>
              <a:avLst/>
              <a:gdLst/>
              <a:ahLst/>
              <a:cxnLst/>
              <a:rect l="l" t="t" r="r" b="b"/>
              <a:pathLst>
                <a:path w="3080" h="3887" extrusionOk="0">
                  <a:moveTo>
                    <a:pt x="0" y="0"/>
                  </a:moveTo>
                  <a:cubicBezTo>
                    <a:pt x="0" y="0"/>
                    <a:pt x="0" y="37"/>
                    <a:pt x="37" y="147"/>
                  </a:cubicBezTo>
                  <a:lnTo>
                    <a:pt x="1210" y="1870"/>
                  </a:lnTo>
                  <a:cubicBezTo>
                    <a:pt x="1503" y="2273"/>
                    <a:pt x="1833" y="2640"/>
                    <a:pt x="2127" y="2970"/>
                  </a:cubicBezTo>
                  <a:lnTo>
                    <a:pt x="3006" y="3886"/>
                  </a:lnTo>
                  <a:lnTo>
                    <a:pt x="3080" y="3740"/>
                  </a:lnTo>
                  <a:lnTo>
                    <a:pt x="1723" y="2163"/>
                  </a:lnTo>
                  <a:cubicBezTo>
                    <a:pt x="1577" y="1980"/>
                    <a:pt x="1467" y="1833"/>
                    <a:pt x="1320" y="1650"/>
                  </a:cubicBezTo>
                  <a:lnTo>
                    <a:pt x="110" y="74"/>
                  </a:lnTo>
                  <a:cubicBezTo>
                    <a:pt x="74" y="37"/>
                    <a:pt x="37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1856897" y="2329835"/>
              <a:ext cx="67659" cy="80415"/>
            </a:xfrm>
            <a:custGeom>
              <a:avLst/>
              <a:gdLst/>
              <a:ahLst/>
              <a:cxnLst/>
              <a:rect l="l" t="t" r="r" b="b"/>
              <a:pathLst>
                <a:path w="2530" h="3007" extrusionOk="0">
                  <a:moveTo>
                    <a:pt x="110" y="1"/>
                  </a:moveTo>
                  <a:lnTo>
                    <a:pt x="37" y="74"/>
                  </a:lnTo>
                  <a:lnTo>
                    <a:pt x="0" y="184"/>
                  </a:lnTo>
                  <a:lnTo>
                    <a:pt x="37" y="221"/>
                  </a:lnTo>
                  <a:lnTo>
                    <a:pt x="110" y="257"/>
                  </a:lnTo>
                  <a:lnTo>
                    <a:pt x="147" y="294"/>
                  </a:lnTo>
                  <a:lnTo>
                    <a:pt x="220" y="404"/>
                  </a:lnTo>
                  <a:lnTo>
                    <a:pt x="367" y="551"/>
                  </a:lnTo>
                  <a:lnTo>
                    <a:pt x="477" y="624"/>
                  </a:lnTo>
                  <a:lnTo>
                    <a:pt x="697" y="844"/>
                  </a:lnTo>
                  <a:lnTo>
                    <a:pt x="1247" y="1467"/>
                  </a:lnTo>
                  <a:lnTo>
                    <a:pt x="1394" y="1577"/>
                  </a:lnTo>
                  <a:cubicBezTo>
                    <a:pt x="1430" y="1651"/>
                    <a:pt x="1467" y="1651"/>
                    <a:pt x="1467" y="1687"/>
                  </a:cubicBezTo>
                  <a:cubicBezTo>
                    <a:pt x="1613" y="1834"/>
                    <a:pt x="1760" y="1944"/>
                    <a:pt x="1833" y="2090"/>
                  </a:cubicBezTo>
                  <a:lnTo>
                    <a:pt x="2530" y="3007"/>
                  </a:lnTo>
                  <a:lnTo>
                    <a:pt x="2530" y="2787"/>
                  </a:lnTo>
                  <a:lnTo>
                    <a:pt x="1870" y="1944"/>
                  </a:lnTo>
                  <a:cubicBezTo>
                    <a:pt x="1760" y="1834"/>
                    <a:pt x="1650" y="1651"/>
                    <a:pt x="1504" y="1504"/>
                  </a:cubicBezTo>
                  <a:cubicBezTo>
                    <a:pt x="1467" y="1394"/>
                    <a:pt x="1394" y="1357"/>
                    <a:pt x="1320" y="1284"/>
                  </a:cubicBezTo>
                  <a:cubicBezTo>
                    <a:pt x="1247" y="1137"/>
                    <a:pt x="1100" y="991"/>
                    <a:pt x="954" y="844"/>
                  </a:cubicBezTo>
                  <a:lnTo>
                    <a:pt x="770" y="661"/>
                  </a:lnTo>
                  <a:lnTo>
                    <a:pt x="550" y="441"/>
                  </a:lnTo>
                  <a:lnTo>
                    <a:pt x="477" y="367"/>
                  </a:lnTo>
                  <a:lnTo>
                    <a:pt x="330" y="221"/>
                  </a:lnTo>
                  <a:lnTo>
                    <a:pt x="220" y="111"/>
                  </a:lnTo>
                  <a:lnTo>
                    <a:pt x="184" y="74"/>
                  </a:lnTo>
                  <a:lnTo>
                    <a:pt x="147" y="38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1789238" y="2227893"/>
              <a:ext cx="71616" cy="101969"/>
            </a:xfrm>
            <a:custGeom>
              <a:avLst/>
              <a:gdLst/>
              <a:ahLst/>
              <a:cxnLst/>
              <a:rect l="l" t="t" r="r" b="b"/>
              <a:pathLst>
                <a:path w="2678" h="3813" extrusionOk="0">
                  <a:moveTo>
                    <a:pt x="1" y="0"/>
                  </a:moveTo>
                  <a:lnTo>
                    <a:pt x="881" y="1613"/>
                  </a:lnTo>
                  <a:cubicBezTo>
                    <a:pt x="1027" y="1797"/>
                    <a:pt x="1101" y="1907"/>
                    <a:pt x="1211" y="2090"/>
                  </a:cubicBezTo>
                  <a:cubicBezTo>
                    <a:pt x="1247" y="2200"/>
                    <a:pt x="1357" y="2273"/>
                    <a:pt x="1394" y="2383"/>
                  </a:cubicBezTo>
                  <a:cubicBezTo>
                    <a:pt x="1467" y="2530"/>
                    <a:pt x="1577" y="2713"/>
                    <a:pt x="1724" y="2823"/>
                  </a:cubicBezTo>
                  <a:lnTo>
                    <a:pt x="1907" y="3006"/>
                  </a:lnTo>
                  <a:lnTo>
                    <a:pt x="2127" y="3300"/>
                  </a:lnTo>
                  <a:lnTo>
                    <a:pt x="2164" y="3373"/>
                  </a:lnTo>
                  <a:lnTo>
                    <a:pt x="2310" y="3520"/>
                  </a:lnTo>
                  <a:lnTo>
                    <a:pt x="2347" y="3630"/>
                  </a:lnTo>
                  <a:lnTo>
                    <a:pt x="2384" y="3666"/>
                  </a:lnTo>
                  <a:lnTo>
                    <a:pt x="2457" y="3703"/>
                  </a:lnTo>
                  <a:lnTo>
                    <a:pt x="2494" y="3740"/>
                  </a:lnTo>
                  <a:lnTo>
                    <a:pt x="2494" y="3813"/>
                  </a:lnTo>
                  <a:lnTo>
                    <a:pt x="2567" y="3740"/>
                  </a:lnTo>
                  <a:lnTo>
                    <a:pt x="2677" y="3703"/>
                  </a:lnTo>
                  <a:lnTo>
                    <a:pt x="2530" y="3630"/>
                  </a:lnTo>
                  <a:lnTo>
                    <a:pt x="2530" y="3556"/>
                  </a:lnTo>
                  <a:lnTo>
                    <a:pt x="2530" y="3520"/>
                  </a:lnTo>
                  <a:lnTo>
                    <a:pt x="2494" y="3483"/>
                  </a:lnTo>
                  <a:lnTo>
                    <a:pt x="2457" y="3446"/>
                  </a:lnTo>
                  <a:lnTo>
                    <a:pt x="2384" y="3336"/>
                  </a:lnTo>
                  <a:lnTo>
                    <a:pt x="2310" y="3190"/>
                  </a:lnTo>
                  <a:lnTo>
                    <a:pt x="2274" y="3116"/>
                  </a:lnTo>
                  <a:lnTo>
                    <a:pt x="2091" y="2823"/>
                  </a:lnTo>
                  <a:lnTo>
                    <a:pt x="1577" y="2163"/>
                  </a:lnTo>
                  <a:lnTo>
                    <a:pt x="1431" y="2016"/>
                  </a:lnTo>
                  <a:cubicBezTo>
                    <a:pt x="1431" y="1980"/>
                    <a:pt x="1394" y="1980"/>
                    <a:pt x="1394" y="1907"/>
                  </a:cubicBezTo>
                  <a:cubicBezTo>
                    <a:pt x="1247" y="1797"/>
                    <a:pt x="1174" y="1650"/>
                    <a:pt x="1064" y="1467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1861791" y="2331814"/>
              <a:ext cx="61802" cy="96086"/>
            </a:xfrm>
            <a:custGeom>
              <a:avLst/>
              <a:gdLst/>
              <a:ahLst/>
              <a:cxnLst/>
              <a:rect l="l" t="t" r="r" b="b"/>
              <a:pathLst>
                <a:path w="2311" h="3593" extrusionOk="0">
                  <a:moveTo>
                    <a:pt x="184" y="0"/>
                  </a:moveTo>
                  <a:lnTo>
                    <a:pt x="11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37" y="183"/>
                  </a:lnTo>
                  <a:lnTo>
                    <a:pt x="111" y="220"/>
                  </a:lnTo>
                  <a:lnTo>
                    <a:pt x="147" y="293"/>
                  </a:lnTo>
                  <a:lnTo>
                    <a:pt x="184" y="367"/>
                  </a:lnTo>
                  <a:lnTo>
                    <a:pt x="294" y="513"/>
                  </a:lnTo>
                  <a:lnTo>
                    <a:pt x="331" y="587"/>
                  </a:lnTo>
                  <a:lnTo>
                    <a:pt x="514" y="880"/>
                  </a:lnTo>
                  <a:lnTo>
                    <a:pt x="1027" y="1577"/>
                  </a:lnTo>
                  <a:lnTo>
                    <a:pt x="1101" y="1687"/>
                  </a:lnTo>
                  <a:cubicBezTo>
                    <a:pt x="1101" y="1760"/>
                    <a:pt x="1137" y="1760"/>
                    <a:pt x="1137" y="1797"/>
                  </a:cubicBezTo>
                  <a:cubicBezTo>
                    <a:pt x="1284" y="1943"/>
                    <a:pt x="1394" y="2053"/>
                    <a:pt x="1467" y="2236"/>
                  </a:cubicBezTo>
                  <a:lnTo>
                    <a:pt x="2237" y="3593"/>
                  </a:lnTo>
                  <a:cubicBezTo>
                    <a:pt x="2310" y="3520"/>
                    <a:pt x="2310" y="3446"/>
                    <a:pt x="2310" y="3410"/>
                  </a:cubicBezTo>
                  <a:lnTo>
                    <a:pt x="1834" y="2126"/>
                  </a:lnTo>
                  <a:cubicBezTo>
                    <a:pt x="1760" y="1943"/>
                    <a:pt x="1614" y="1797"/>
                    <a:pt x="1504" y="1613"/>
                  </a:cubicBezTo>
                  <a:cubicBezTo>
                    <a:pt x="1430" y="1577"/>
                    <a:pt x="1394" y="1467"/>
                    <a:pt x="1321" y="1393"/>
                  </a:cubicBezTo>
                  <a:cubicBezTo>
                    <a:pt x="1211" y="1247"/>
                    <a:pt x="1101" y="1063"/>
                    <a:pt x="954" y="917"/>
                  </a:cubicBezTo>
                  <a:lnTo>
                    <a:pt x="771" y="733"/>
                  </a:lnTo>
                  <a:lnTo>
                    <a:pt x="587" y="513"/>
                  </a:lnTo>
                  <a:lnTo>
                    <a:pt x="514" y="403"/>
                  </a:lnTo>
                  <a:lnTo>
                    <a:pt x="367" y="293"/>
                  </a:lnTo>
                  <a:lnTo>
                    <a:pt x="331" y="183"/>
                  </a:lnTo>
                  <a:lnTo>
                    <a:pt x="294" y="147"/>
                  </a:lnTo>
                  <a:lnTo>
                    <a:pt x="221" y="110"/>
                  </a:lnTo>
                  <a:lnTo>
                    <a:pt x="184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1807878" y="2231797"/>
              <a:ext cx="53940" cy="99054"/>
            </a:xfrm>
            <a:custGeom>
              <a:avLst/>
              <a:gdLst/>
              <a:ahLst/>
              <a:cxnLst/>
              <a:rect l="l" t="t" r="r" b="b"/>
              <a:pathLst>
                <a:path w="2017" h="3704" extrusionOk="0">
                  <a:moveTo>
                    <a:pt x="0" y="1"/>
                  </a:moveTo>
                  <a:lnTo>
                    <a:pt x="550" y="1321"/>
                  </a:lnTo>
                  <a:cubicBezTo>
                    <a:pt x="587" y="1504"/>
                    <a:pt x="697" y="1687"/>
                    <a:pt x="770" y="1870"/>
                  </a:cubicBezTo>
                  <a:lnTo>
                    <a:pt x="917" y="2127"/>
                  </a:lnTo>
                  <a:cubicBezTo>
                    <a:pt x="1027" y="2310"/>
                    <a:pt x="1100" y="2457"/>
                    <a:pt x="1210" y="2640"/>
                  </a:cubicBezTo>
                  <a:lnTo>
                    <a:pt x="1320" y="2860"/>
                  </a:lnTo>
                  <a:lnTo>
                    <a:pt x="1504" y="3154"/>
                  </a:lnTo>
                  <a:lnTo>
                    <a:pt x="1577" y="3227"/>
                  </a:lnTo>
                  <a:lnTo>
                    <a:pt x="1650" y="3410"/>
                  </a:lnTo>
                  <a:lnTo>
                    <a:pt x="1687" y="3520"/>
                  </a:lnTo>
                  <a:lnTo>
                    <a:pt x="1760" y="3557"/>
                  </a:lnTo>
                  <a:lnTo>
                    <a:pt x="1797" y="3594"/>
                  </a:lnTo>
                  <a:lnTo>
                    <a:pt x="1797" y="3667"/>
                  </a:lnTo>
                  <a:lnTo>
                    <a:pt x="1797" y="3704"/>
                  </a:lnTo>
                  <a:lnTo>
                    <a:pt x="1870" y="3667"/>
                  </a:lnTo>
                  <a:lnTo>
                    <a:pt x="1980" y="3594"/>
                  </a:lnTo>
                  <a:lnTo>
                    <a:pt x="2017" y="3557"/>
                  </a:lnTo>
                  <a:lnTo>
                    <a:pt x="2017" y="3520"/>
                  </a:lnTo>
                  <a:lnTo>
                    <a:pt x="2017" y="3484"/>
                  </a:lnTo>
                  <a:lnTo>
                    <a:pt x="1980" y="3410"/>
                  </a:lnTo>
                  <a:lnTo>
                    <a:pt x="1943" y="3374"/>
                  </a:lnTo>
                  <a:lnTo>
                    <a:pt x="1870" y="3300"/>
                  </a:lnTo>
                  <a:lnTo>
                    <a:pt x="1797" y="3117"/>
                  </a:lnTo>
                  <a:lnTo>
                    <a:pt x="1760" y="3007"/>
                  </a:lnTo>
                  <a:lnTo>
                    <a:pt x="1577" y="2750"/>
                  </a:lnTo>
                  <a:lnTo>
                    <a:pt x="1137" y="2017"/>
                  </a:lnTo>
                  <a:lnTo>
                    <a:pt x="1064" y="1834"/>
                  </a:lnTo>
                  <a:cubicBezTo>
                    <a:pt x="1064" y="1761"/>
                    <a:pt x="1027" y="1761"/>
                    <a:pt x="1027" y="1724"/>
                  </a:cubicBezTo>
                  <a:cubicBezTo>
                    <a:pt x="917" y="1541"/>
                    <a:pt x="844" y="1394"/>
                    <a:pt x="734" y="1211"/>
                  </a:cubicBezTo>
                  <a:lnTo>
                    <a:pt x="147" y="37"/>
                  </a:lnTo>
                  <a:cubicBezTo>
                    <a:pt x="110" y="37"/>
                    <a:pt x="3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1859838" y="2331814"/>
              <a:ext cx="56881" cy="111784"/>
            </a:xfrm>
            <a:custGeom>
              <a:avLst/>
              <a:gdLst/>
              <a:ahLst/>
              <a:cxnLst/>
              <a:rect l="l" t="t" r="r" b="b"/>
              <a:pathLst>
                <a:path w="2127" h="4180" extrusionOk="0">
                  <a:moveTo>
                    <a:pt x="184" y="0"/>
                  </a:moveTo>
                  <a:lnTo>
                    <a:pt x="74" y="37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0" y="183"/>
                  </a:lnTo>
                  <a:lnTo>
                    <a:pt x="0" y="220"/>
                  </a:lnTo>
                  <a:lnTo>
                    <a:pt x="37" y="293"/>
                  </a:lnTo>
                  <a:lnTo>
                    <a:pt x="74" y="330"/>
                  </a:lnTo>
                  <a:lnTo>
                    <a:pt x="110" y="403"/>
                  </a:lnTo>
                  <a:lnTo>
                    <a:pt x="220" y="587"/>
                  </a:lnTo>
                  <a:lnTo>
                    <a:pt x="257" y="697"/>
                  </a:lnTo>
                  <a:lnTo>
                    <a:pt x="440" y="953"/>
                  </a:lnTo>
                  <a:lnTo>
                    <a:pt x="844" y="1687"/>
                  </a:lnTo>
                  <a:lnTo>
                    <a:pt x="954" y="1833"/>
                  </a:lnTo>
                  <a:cubicBezTo>
                    <a:pt x="954" y="1870"/>
                    <a:pt x="990" y="1870"/>
                    <a:pt x="990" y="1943"/>
                  </a:cubicBezTo>
                  <a:cubicBezTo>
                    <a:pt x="1064" y="2126"/>
                    <a:pt x="1174" y="2236"/>
                    <a:pt x="1284" y="2420"/>
                  </a:cubicBezTo>
                  <a:lnTo>
                    <a:pt x="2090" y="4179"/>
                  </a:lnTo>
                  <a:cubicBezTo>
                    <a:pt x="2090" y="4143"/>
                    <a:pt x="2127" y="4069"/>
                    <a:pt x="2127" y="4033"/>
                  </a:cubicBezTo>
                  <a:lnTo>
                    <a:pt x="1467" y="2383"/>
                  </a:lnTo>
                  <a:cubicBezTo>
                    <a:pt x="1394" y="2200"/>
                    <a:pt x="1320" y="2016"/>
                    <a:pt x="1210" y="1833"/>
                  </a:cubicBezTo>
                  <a:lnTo>
                    <a:pt x="1064" y="1577"/>
                  </a:lnTo>
                  <a:cubicBezTo>
                    <a:pt x="990" y="1393"/>
                    <a:pt x="844" y="1247"/>
                    <a:pt x="770" y="1063"/>
                  </a:cubicBezTo>
                  <a:lnTo>
                    <a:pt x="624" y="843"/>
                  </a:lnTo>
                  <a:lnTo>
                    <a:pt x="440" y="550"/>
                  </a:lnTo>
                  <a:lnTo>
                    <a:pt x="404" y="477"/>
                  </a:lnTo>
                  <a:lnTo>
                    <a:pt x="294" y="293"/>
                  </a:lnTo>
                  <a:lnTo>
                    <a:pt x="257" y="183"/>
                  </a:lnTo>
                  <a:lnTo>
                    <a:pt x="220" y="147"/>
                  </a:lnTo>
                  <a:lnTo>
                    <a:pt x="184" y="110"/>
                  </a:lnTo>
                  <a:lnTo>
                    <a:pt x="184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1818655" y="2232787"/>
              <a:ext cx="42200" cy="95123"/>
            </a:xfrm>
            <a:custGeom>
              <a:avLst/>
              <a:gdLst/>
              <a:ahLst/>
              <a:cxnLst/>
              <a:rect l="l" t="t" r="r" b="b"/>
              <a:pathLst>
                <a:path w="1578" h="3557" extrusionOk="0">
                  <a:moveTo>
                    <a:pt x="1" y="0"/>
                  </a:moveTo>
                  <a:lnTo>
                    <a:pt x="331" y="1064"/>
                  </a:lnTo>
                  <a:cubicBezTo>
                    <a:pt x="367" y="1247"/>
                    <a:pt x="477" y="1430"/>
                    <a:pt x="514" y="1614"/>
                  </a:cubicBezTo>
                  <a:cubicBezTo>
                    <a:pt x="514" y="1687"/>
                    <a:pt x="551" y="1797"/>
                    <a:pt x="624" y="1870"/>
                  </a:cubicBezTo>
                  <a:cubicBezTo>
                    <a:pt x="661" y="2017"/>
                    <a:pt x="734" y="2200"/>
                    <a:pt x="844" y="2383"/>
                  </a:cubicBezTo>
                  <a:lnTo>
                    <a:pt x="991" y="2603"/>
                  </a:lnTo>
                  <a:lnTo>
                    <a:pt x="1101" y="2933"/>
                  </a:lnTo>
                  <a:lnTo>
                    <a:pt x="1174" y="3007"/>
                  </a:lnTo>
                  <a:lnTo>
                    <a:pt x="1247" y="3190"/>
                  </a:lnTo>
                  <a:lnTo>
                    <a:pt x="1284" y="3300"/>
                  </a:lnTo>
                  <a:lnTo>
                    <a:pt x="1357" y="3337"/>
                  </a:lnTo>
                  <a:lnTo>
                    <a:pt x="1394" y="3373"/>
                  </a:lnTo>
                  <a:lnTo>
                    <a:pt x="1394" y="3447"/>
                  </a:lnTo>
                  <a:lnTo>
                    <a:pt x="1394" y="3483"/>
                  </a:lnTo>
                  <a:lnTo>
                    <a:pt x="1394" y="3520"/>
                  </a:lnTo>
                  <a:lnTo>
                    <a:pt x="1394" y="3557"/>
                  </a:lnTo>
                  <a:lnTo>
                    <a:pt x="1577" y="3557"/>
                  </a:lnTo>
                  <a:lnTo>
                    <a:pt x="1577" y="3483"/>
                  </a:lnTo>
                  <a:lnTo>
                    <a:pt x="1577" y="3447"/>
                  </a:lnTo>
                  <a:lnTo>
                    <a:pt x="1577" y="3373"/>
                  </a:lnTo>
                  <a:lnTo>
                    <a:pt x="1577" y="3337"/>
                  </a:lnTo>
                  <a:lnTo>
                    <a:pt x="1577" y="3300"/>
                  </a:lnTo>
                  <a:lnTo>
                    <a:pt x="1540" y="3263"/>
                  </a:lnTo>
                  <a:lnTo>
                    <a:pt x="1467" y="3153"/>
                  </a:lnTo>
                  <a:lnTo>
                    <a:pt x="1394" y="2970"/>
                  </a:lnTo>
                  <a:lnTo>
                    <a:pt x="1357" y="2897"/>
                  </a:lnTo>
                  <a:lnTo>
                    <a:pt x="1210" y="2567"/>
                  </a:lnTo>
                  <a:lnTo>
                    <a:pt x="844" y="1797"/>
                  </a:lnTo>
                  <a:lnTo>
                    <a:pt x="734" y="1614"/>
                  </a:lnTo>
                  <a:cubicBezTo>
                    <a:pt x="734" y="1540"/>
                    <a:pt x="697" y="1540"/>
                    <a:pt x="697" y="1504"/>
                  </a:cubicBezTo>
                  <a:cubicBezTo>
                    <a:pt x="661" y="1357"/>
                    <a:pt x="551" y="1174"/>
                    <a:pt x="514" y="990"/>
                  </a:cubicBezTo>
                  <a:lnTo>
                    <a:pt x="184" y="74"/>
                  </a:lnTo>
                  <a:cubicBezTo>
                    <a:pt x="147" y="37"/>
                    <a:pt x="74" y="3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1854944" y="2329835"/>
              <a:ext cx="50998" cy="119646"/>
            </a:xfrm>
            <a:custGeom>
              <a:avLst/>
              <a:gdLst/>
              <a:ahLst/>
              <a:cxnLst/>
              <a:rect l="l" t="t" r="r" b="b"/>
              <a:pathLst>
                <a:path w="1907" h="4474" extrusionOk="0">
                  <a:moveTo>
                    <a:pt x="0" y="1"/>
                  </a:moveTo>
                  <a:lnTo>
                    <a:pt x="917" y="1907"/>
                  </a:lnTo>
                  <a:cubicBezTo>
                    <a:pt x="990" y="2090"/>
                    <a:pt x="1100" y="2310"/>
                    <a:pt x="1137" y="2494"/>
                  </a:cubicBezTo>
                  <a:lnTo>
                    <a:pt x="1760" y="4327"/>
                  </a:lnTo>
                  <a:cubicBezTo>
                    <a:pt x="1833" y="4437"/>
                    <a:pt x="1870" y="4473"/>
                    <a:pt x="1870" y="4473"/>
                  </a:cubicBezTo>
                  <a:cubicBezTo>
                    <a:pt x="1870" y="4473"/>
                    <a:pt x="1906" y="4437"/>
                    <a:pt x="1870" y="4400"/>
                  </a:cubicBezTo>
                  <a:lnTo>
                    <a:pt x="1320" y="2494"/>
                  </a:lnTo>
                  <a:cubicBezTo>
                    <a:pt x="1173" y="2054"/>
                    <a:pt x="990" y="1577"/>
                    <a:pt x="770" y="117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1832374" y="2243564"/>
              <a:ext cx="29443" cy="87288"/>
            </a:xfrm>
            <a:custGeom>
              <a:avLst/>
              <a:gdLst/>
              <a:ahLst/>
              <a:cxnLst/>
              <a:rect l="l" t="t" r="r" b="b"/>
              <a:pathLst>
                <a:path w="1101" h="3264" extrusionOk="0">
                  <a:moveTo>
                    <a:pt x="1" y="1"/>
                  </a:moveTo>
                  <a:lnTo>
                    <a:pt x="148" y="734"/>
                  </a:lnTo>
                  <a:cubicBezTo>
                    <a:pt x="148" y="881"/>
                    <a:pt x="184" y="1064"/>
                    <a:pt x="221" y="1247"/>
                  </a:cubicBezTo>
                  <a:cubicBezTo>
                    <a:pt x="294" y="1321"/>
                    <a:pt x="294" y="1430"/>
                    <a:pt x="331" y="1504"/>
                  </a:cubicBezTo>
                  <a:cubicBezTo>
                    <a:pt x="368" y="1687"/>
                    <a:pt x="478" y="1870"/>
                    <a:pt x="514" y="2054"/>
                  </a:cubicBezTo>
                  <a:lnTo>
                    <a:pt x="588" y="2310"/>
                  </a:lnTo>
                  <a:lnTo>
                    <a:pt x="734" y="2604"/>
                  </a:lnTo>
                  <a:lnTo>
                    <a:pt x="771" y="2714"/>
                  </a:lnTo>
                  <a:lnTo>
                    <a:pt x="844" y="2897"/>
                  </a:lnTo>
                  <a:lnTo>
                    <a:pt x="881" y="2970"/>
                  </a:lnTo>
                  <a:lnTo>
                    <a:pt x="917" y="3044"/>
                  </a:lnTo>
                  <a:lnTo>
                    <a:pt x="917" y="3080"/>
                  </a:lnTo>
                  <a:lnTo>
                    <a:pt x="917" y="3117"/>
                  </a:lnTo>
                  <a:lnTo>
                    <a:pt x="917" y="3154"/>
                  </a:lnTo>
                  <a:lnTo>
                    <a:pt x="917" y="3227"/>
                  </a:lnTo>
                  <a:lnTo>
                    <a:pt x="1064" y="3227"/>
                  </a:lnTo>
                  <a:lnTo>
                    <a:pt x="1064" y="3154"/>
                  </a:lnTo>
                  <a:lnTo>
                    <a:pt x="1064" y="3117"/>
                  </a:lnTo>
                  <a:lnTo>
                    <a:pt x="1064" y="3080"/>
                  </a:lnTo>
                  <a:lnTo>
                    <a:pt x="1064" y="3044"/>
                  </a:lnTo>
                  <a:lnTo>
                    <a:pt x="1027" y="2934"/>
                  </a:lnTo>
                  <a:lnTo>
                    <a:pt x="954" y="2750"/>
                  </a:lnTo>
                  <a:lnTo>
                    <a:pt x="917" y="2677"/>
                  </a:lnTo>
                  <a:lnTo>
                    <a:pt x="844" y="2347"/>
                  </a:lnTo>
                  <a:lnTo>
                    <a:pt x="551" y="1577"/>
                  </a:lnTo>
                  <a:lnTo>
                    <a:pt x="514" y="1394"/>
                  </a:lnTo>
                  <a:cubicBezTo>
                    <a:pt x="478" y="1321"/>
                    <a:pt x="478" y="1321"/>
                    <a:pt x="478" y="1284"/>
                  </a:cubicBezTo>
                  <a:cubicBezTo>
                    <a:pt x="404" y="1137"/>
                    <a:pt x="368" y="954"/>
                    <a:pt x="331" y="771"/>
                  </a:cubicBezTo>
                  <a:lnTo>
                    <a:pt x="184" y="147"/>
                  </a:lnTo>
                  <a:cubicBezTo>
                    <a:pt x="148" y="111"/>
                    <a:pt x="38" y="37"/>
                    <a:pt x="1" y="1"/>
                  </a:cubicBezTo>
                  <a:close/>
                  <a:moveTo>
                    <a:pt x="1064" y="3227"/>
                  </a:moveTo>
                  <a:lnTo>
                    <a:pt x="1064" y="3264"/>
                  </a:lnTo>
                  <a:lnTo>
                    <a:pt x="1101" y="322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1856897" y="2326894"/>
              <a:ext cx="35327" cy="121598"/>
            </a:xfrm>
            <a:custGeom>
              <a:avLst/>
              <a:gdLst/>
              <a:ahLst/>
              <a:cxnLst/>
              <a:rect l="l" t="t" r="r" b="b"/>
              <a:pathLst>
                <a:path w="1321" h="4547" extrusionOk="0">
                  <a:moveTo>
                    <a:pt x="0" y="1"/>
                  </a:moveTo>
                  <a:lnTo>
                    <a:pt x="587" y="2017"/>
                  </a:lnTo>
                  <a:cubicBezTo>
                    <a:pt x="660" y="2200"/>
                    <a:pt x="734" y="2420"/>
                    <a:pt x="770" y="2604"/>
                  </a:cubicBezTo>
                  <a:lnTo>
                    <a:pt x="1210" y="4400"/>
                  </a:lnTo>
                  <a:cubicBezTo>
                    <a:pt x="1210" y="4510"/>
                    <a:pt x="1247" y="4547"/>
                    <a:pt x="1284" y="4547"/>
                  </a:cubicBezTo>
                  <a:cubicBezTo>
                    <a:pt x="1320" y="4547"/>
                    <a:pt x="1320" y="4510"/>
                    <a:pt x="1320" y="4437"/>
                  </a:cubicBezTo>
                  <a:lnTo>
                    <a:pt x="1027" y="2604"/>
                  </a:lnTo>
                  <a:cubicBezTo>
                    <a:pt x="917" y="2200"/>
                    <a:pt x="844" y="1687"/>
                    <a:pt x="660" y="1284"/>
                  </a:cubicBezTo>
                  <a:lnTo>
                    <a:pt x="18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1845130" y="2249447"/>
              <a:ext cx="16687" cy="81404"/>
            </a:xfrm>
            <a:custGeom>
              <a:avLst/>
              <a:gdLst/>
              <a:ahLst/>
              <a:cxnLst/>
              <a:rect l="l" t="t" r="r" b="b"/>
              <a:pathLst>
                <a:path w="624" h="3044" extrusionOk="0">
                  <a:moveTo>
                    <a:pt x="1" y="1"/>
                  </a:moveTo>
                  <a:lnTo>
                    <a:pt x="1" y="514"/>
                  </a:lnTo>
                  <a:cubicBezTo>
                    <a:pt x="1" y="697"/>
                    <a:pt x="37" y="844"/>
                    <a:pt x="37" y="1027"/>
                  </a:cubicBezTo>
                  <a:cubicBezTo>
                    <a:pt x="37" y="1101"/>
                    <a:pt x="74" y="1210"/>
                    <a:pt x="74" y="1284"/>
                  </a:cubicBezTo>
                  <a:cubicBezTo>
                    <a:pt x="74" y="1430"/>
                    <a:pt x="111" y="1614"/>
                    <a:pt x="184" y="1797"/>
                  </a:cubicBezTo>
                  <a:lnTo>
                    <a:pt x="220" y="2017"/>
                  </a:lnTo>
                  <a:lnTo>
                    <a:pt x="294" y="2347"/>
                  </a:lnTo>
                  <a:lnTo>
                    <a:pt x="367" y="2457"/>
                  </a:lnTo>
                  <a:lnTo>
                    <a:pt x="404" y="2640"/>
                  </a:lnTo>
                  <a:lnTo>
                    <a:pt x="440" y="2714"/>
                  </a:lnTo>
                  <a:lnTo>
                    <a:pt x="440" y="2750"/>
                  </a:lnTo>
                  <a:lnTo>
                    <a:pt x="440" y="2824"/>
                  </a:lnTo>
                  <a:lnTo>
                    <a:pt x="440" y="2860"/>
                  </a:lnTo>
                  <a:lnTo>
                    <a:pt x="440" y="2897"/>
                  </a:lnTo>
                  <a:lnTo>
                    <a:pt x="440" y="2934"/>
                  </a:lnTo>
                  <a:lnTo>
                    <a:pt x="550" y="3007"/>
                  </a:lnTo>
                  <a:lnTo>
                    <a:pt x="624" y="3044"/>
                  </a:lnTo>
                  <a:lnTo>
                    <a:pt x="624" y="3007"/>
                  </a:lnTo>
                  <a:lnTo>
                    <a:pt x="624" y="2934"/>
                  </a:lnTo>
                  <a:lnTo>
                    <a:pt x="624" y="2897"/>
                  </a:lnTo>
                  <a:lnTo>
                    <a:pt x="624" y="2860"/>
                  </a:lnTo>
                  <a:lnTo>
                    <a:pt x="624" y="2824"/>
                  </a:lnTo>
                  <a:lnTo>
                    <a:pt x="624" y="2750"/>
                  </a:lnTo>
                  <a:lnTo>
                    <a:pt x="624" y="2677"/>
                  </a:lnTo>
                  <a:lnTo>
                    <a:pt x="587" y="2494"/>
                  </a:lnTo>
                  <a:lnTo>
                    <a:pt x="587" y="2384"/>
                  </a:lnTo>
                  <a:lnTo>
                    <a:pt x="550" y="2127"/>
                  </a:lnTo>
                  <a:lnTo>
                    <a:pt x="404" y="1357"/>
                  </a:lnTo>
                  <a:lnTo>
                    <a:pt x="367" y="1174"/>
                  </a:lnTo>
                  <a:lnTo>
                    <a:pt x="367" y="1064"/>
                  </a:lnTo>
                  <a:cubicBezTo>
                    <a:pt x="294" y="881"/>
                    <a:pt x="257" y="734"/>
                    <a:pt x="257" y="551"/>
                  </a:cubicBezTo>
                  <a:lnTo>
                    <a:pt x="220" y="147"/>
                  </a:lnTo>
                  <a:cubicBezTo>
                    <a:pt x="111" y="111"/>
                    <a:pt x="74" y="7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1856897" y="2329835"/>
              <a:ext cx="20618" cy="115715"/>
            </a:xfrm>
            <a:custGeom>
              <a:avLst/>
              <a:gdLst/>
              <a:ahLst/>
              <a:cxnLst/>
              <a:rect l="l" t="t" r="r" b="b"/>
              <a:pathLst>
                <a:path w="771" h="4327" extrusionOk="0">
                  <a:moveTo>
                    <a:pt x="0" y="1"/>
                  </a:moveTo>
                  <a:lnTo>
                    <a:pt x="367" y="1871"/>
                  </a:lnTo>
                  <a:cubicBezTo>
                    <a:pt x="404" y="2054"/>
                    <a:pt x="477" y="2274"/>
                    <a:pt x="477" y="2457"/>
                  </a:cubicBezTo>
                  <a:lnTo>
                    <a:pt x="660" y="4217"/>
                  </a:lnTo>
                  <a:cubicBezTo>
                    <a:pt x="660" y="4253"/>
                    <a:pt x="697" y="4327"/>
                    <a:pt x="734" y="4327"/>
                  </a:cubicBezTo>
                  <a:cubicBezTo>
                    <a:pt x="770" y="4327"/>
                    <a:pt x="770" y="4327"/>
                    <a:pt x="770" y="4290"/>
                  </a:cubicBezTo>
                  <a:lnTo>
                    <a:pt x="734" y="2567"/>
                  </a:lnTo>
                  <a:cubicBezTo>
                    <a:pt x="734" y="2127"/>
                    <a:pt x="660" y="1687"/>
                    <a:pt x="550" y="1284"/>
                  </a:cubicBezTo>
                  <a:lnTo>
                    <a:pt x="22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1852965" y="2259262"/>
              <a:ext cx="9841" cy="72579"/>
            </a:xfrm>
            <a:custGeom>
              <a:avLst/>
              <a:gdLst/>
              <a:ahLst/>
              <a:cxnLst/>
              <a:rect l="l" t="t" r="r" b="b"/>
              <a:pathLst>
                <a:path w="368" h="2714" extrusionOk="0">
                  <a:moveTo>
                    <a:pt x="111" y="0"/>
                  </a:moveTo>
                  <a:lnTo>
                    <a:pt x="74" y="294"/>
                  </a:lnTo>
                  <a:cubicBezTo>
                    <a:pt x="1" y="440"/>
                    <a:pt x="1" y="624"/>
                    <a:pt x="1" y="734"/>
                  </a:cubicBezTo>
                  <a:lnTo>
                    <a:pt x="1" y="1027"/>
                  </a:lnTo>
                  <a:cubicBezTo>
                    <a:pt x="1" y="1210"/>
                    <a:pt x="74" y="1357"/>
                    <a:pt x="74" y="1540"/>
                  </a:cubicBezTo>
                  <a:lnTo>
                    <a:pt x="111" y="1760"/>
                  </a:lnTo>
                  <a:lnTo>
                    <a:pt x="147" y="2017"/>
                  </a:lnTo>
                  <a:lnTo>
                    <a:pt x="147" y="2127"/>
                  </a:lnTo>
                  <a:lnTo>
                    <a:pt x="147" y="2310"/>
                  </a:lnTo>
                  <a:lnTo>
                    <a:pt x="147" y="2383"/>
                  </a:lnTo>
                  <a:lnTo>
                    <a:pt x="147" y="2457"/>
                  </a:lnTo>
                  <a:lnTo>
                    <a:pt x="147" y="2493"/>
                  </a:lnTo>
                  <a:lnTo>
                    <a:pt x="147" y="2530"/>
                  </a:lnTo>
                  <a:lnTo>
                    <a:pt x="147" y="2567"/>
                  </a:lnTo>
                  <a:lnTo>
                    <a:pt x="257" y="2640"/>
                  </a:lnTo>
                  <a:lnTo>
                    <a:pt x="331" y="2677"/>
                  </a:lnTo>
                  <a:lnTo>
                    <a:pt x="367" y="2713"/>
                  </a:lnTo>
                  <a:lnTo>
                    <a:pt x="367" y="2677"/>
                  </a:lnTo>
                  <a:lnTo>
                    <a:pt x="367" y="2640"/>
                  </a:lnTo>
                  <a:lnTo>
                    <a:pt x="367" y="2567"/>
                  </a:lnTo>
                  <a:lnTo>
                    <a:pt x="367" y="2530"/>
                  </a:lnTo>
                  <a:lnTo>
                    <a:pt x="367" y="2457"/>
                  </a:lnTo>
                  <a:lnTo>
                    <a:pt x="367" y="2273"/>
                  </a:lnTo>
                  <a:lnTo>
                    <a:pt x="367" y="2163"/>
                  </a:lnTo>
                  <a:lnTo>
                    <a:pt x="367" y="1907"/>
                  </a:lnTo>
                  <a:lnTo>
                    <a:pt x="331" y="1173"/>
                  </a:lnTo>
                  <a:lnTo>
                    <a:pt x="331" y="990"/>
                  </a:lnTo>
                  <a:lnTo>
                    <a:pt x="331" y="880"/>
                  </a:lnTo>
                  <a:lnTo>
                    <a:pt x="331" y="440"/>
                  </a:lnTo>
                  <a:lnTo>
                    <a:pt x="331" y="184"/>
                  </a:lnTo>
                  <a:cubicBezTo>
                    <a:pt x="257" y="147"/>
                    <a:pt x="184" y="74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1854944" y="2327883"/>
              <a:ext cx="10804" cy="109831"/>
            </a:xfrm>
            <a:custGeom>
              <a:avLst/>
              <a:gdLst/>
              <a:ahLst/>
              <a:cxnLst/>
              <a:rect l="l" t="t" r="r" b="b"/>
              <a:pathLst>
                <a:path w="404" h="4107" extrusionOk="0">
                  <a:moveTo>
                    <a:pt x="0" y="1"/>
                  </a:moveTo>
                  <a:lnTo>
                    <a:pt x="183" y="1797"/>
                  </a:lnTo>
                  <a:lnTo>
                    <a:pt x="183" y="2347"/>
                  </a:lnTo>
                  <a:lnTo>
                    <a:pt x="73" y="3960"/>
                  </a:lnTo>
                  <a:cubicBezTo>
                    <a:pt x="73" y="3996"/>
                    <a:pt x="73" y="4106"/>
                    <a:pt x="110" y="4106"/>
                  </a:cubicBezTo>
                  <a:cubicBezTo>
                    <a:pt x="183" y="4106"/>
                    <a:pt x="183" y="4106"/>
                    <a:pt x="183" y="4033"/>
                  </a:cubicBezTo>
                  <a:lnTo>
                    <a:pt x="367" y="2493"/>
                  </a:lnTo>
                  <a:cubicBezTo>
                    <a:pt x="403" y="2127"/>
                    <a:pt x="403" y="1724"/>
                    <a:pt x="367" y="1284"/>
                  </a:cubicBezTo>
                  <a:lnTo>
                    <a:pt x="220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1860828" y="2262203"/>
              <a:ext cx="6873" cy="65706"/>
            </a:xfrm>
            <a:custGeom>
              <a:avLst/>
              <a:gdLst/>
              <a:ahLst/>
              <a:cxnLst/>
              <a:rect l="l" t="t" r="r" b="b"/>
              <a:pathLst>
                <a:path w="257" h="2457" extrusionOk="0">
                  <a:moveTo>
                    <a:pt x="220" y="0"/>
                  </a:moveTo>
                  <a:cubicBezTo>
                    <a:pt x="192" y="70"/>
                    <a:pt x="180" y="118"/>
                    <a:pt x="180" y="157"/>
                  </a:cubicBezTo>
                  <a:lnTo>
                    <a:pt x="180" y="157"/>
                  </a:lnTo>
                  <a:cubicBezTo>
                    <a:pt x="181" y="154"/>
                    <a:pt x="182" y="150"/>
                    <a:pt x="183" y="147"/>
                  </a:cubicBezTo>
                  <a:lnTo>
                    <a:pt x="220" y="0"/>
                  </a:lnTo>
                  <a:close/>
                  <a:moveTo>
                    <a:pt x="180" y="157"/>
                  </a:moveTo>
                  <a:lnTo>
                    <a:pt x="180" y="157"/>
                  </a:lnTo>
                  <a:cubicBezTo>
                    <a:pt x="147" y="266"/>
                    <a:pt x="144" y="408"/>
                    <a:pt x="73" y="550"/>
                  </a:cubicBezTo>
                  <a:cubicBezTo>
                    <a:pt x="37" y="624"/>
                    <a:pt x="37" y="697"/>
                    <a:pt x="37" y="770"/>
                  </a:cubicBezTo>
                  <a:cubicBezTo>
                    <a:pt x="0" y="917"/>
                    <a:pt x="0" y="1100"/>
                    <a:pt x="0" y="1247"/>
                  </a:cubicBezTo>
                  <a:lnTo>
                    <a:pt x="0" y="1467"/>
                  </a:lnTo>
                  <a:lnTo>
                    <a:pt x="0" y="1723"/>
                  </a:lnTo>
                  <a:lnTo>
                    <a:pt x="0" y="1833"/>
                  </a:lnTo>
                  <a:lnTo>
                    <a:pt x="0" y="1980"/>
                  </a:lnTo>
                  <a:lnTo>
                    <a:pt x="0" y="2053"/>
                  </a:lnTo>
                  <a:lnTo>
                    <a:pt x="0" y="2090"/>
                  </a:lnTo>
                  <a:lnTo>
                    <a:pt x="0" y="2163"/>
                  </a:lnTo>
                  <a:lnTo>
                    <a:pt x="0" y="2200"/>
                  </a:lnTo>
                  <a:lnTo>
                    <a:pt x="0" y="2237"/>
                  </a:lnTo>
                  <a:lnTo>
                    <a:pt x="0" y="2273"/>
                  </a:lnTo>
                  <a:lnTo>
                    <a:pt x="73" y="2383"/>
                  </a:lnTo>
                  <a:lnTo>
                    <a:pt x="183" y="2457"/>
                  </a:lnTo>
                  <a:lnTo>
                    <a:pt x="183" y="2420"/>
                  </a:lnTo>
                  <a:lnTo>
                    <a:pt x="183" y="2383"/>
                  </a:lnTo>
                  <a:lnTo>
                    <a:pt x="183" y="2310"/>
                  </a:lnTo>
                  <a:lnTo>
                    <a:pt x="183" y="2273"/>
                  </a:lnTo>
                  <a:lnTo>
                    <a:pt x="183" y="2200"/>
                  </a:lnTo>
                  <a:lnTo>
                    <a:pt x="183" y="2053"/>
                  </a:lnTo>
                  <a:lnTo>
                    <a:pt x="183" y="1980"/>
                  </a:lnTo>
                  <a:lnTo>
                    <a:pt x="183" y="1687"/>
                  </a:lnTo>
                  <a:lnTo>
                    <a:pt x="220" y="1063"/>
                  </a:lnTo>
                  <a:lnTo>
                    <a:pt x="220" y="917"/>
                  </a:lnTo>
                  <a:lnTo>
                    <a:pt x="220" y="807"/>
                  </a:lnTo>
                  <a:cubicBezTo>
                    <a:pt x="220" y="660"/>
                    <a:pt x="220" y="550"/>
                    <a:pt x="257" y="404"/>
                  </a:cubicBezTo>
                  <a:lnTo>
                    <a:pt x="257" y="330"/>
                  </a:lnTo>
                  <a:cubicBezTo>
                    <a:pt x="211" y="262"/>
                    <a:pt x="180" y="222"/>
                    <a:pt x="180" y="15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1841199" y="2324941"/>
              <a:ext cx="19656" cy="101006"/>
            </a:xfrm>
            <a:custGeom>
              <a:avLst/>
              <a:gdLst/>
              <a:ahLst/>
              <a:cxnLst/>
              <a:rect l="l" t="t" r="r" b="b"/>
              <a:pathLst>
                <a:path w="735" h="3777" extrusionOk="0">
                  <a:moveTo>
                    <a:pt x="514" y="1"/>
                  </a:moveTo>
                  <a:lnTo>
                    <a:pt x="404" y="1724"/>
                  </a:lnTo>
                  <a:cubicBezTo>
                    <a:pt x="404" y="1907"/>
                    <a:pt x="367" y="2090"/>
                    <a:pt x="331" y="2237"/>
                  </a:cubicBezTo>
                  <a:lnTo>
                    <a:pt x="1" y="3667"/>
                  </a:lnTo>
                  <a:cubicBezTo>
                    <a:pt x="1" y="3703"/>
                    <a:pt x="1" y="3777"/>
                    <a:pt x="38" y="3777"/>
                  </a:cubicBezTo>
                  <a:cubicBezTo>
                    <a:pt x="74" y="3777"/>
                    <a:pt x="74" y="3777"/>
                    <a:pt x="74" y="3740"/>
                  </a:cubicBezTo>
                  <a:lnTo>
                    <a:pt x="551" y="2383"/>
                  </a:lnTo>
                  <a:cubicBezTo>
                    <a:pt x="624" y="2054"/>
                    <a:pt x="734" y="1687"/>
                    <a:pt x="734" y="1284"/>
                  </a:cubicBezTo>
                  <a:lnTo>
                    <a:pt x="734" y="18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1860828" y="2276912"/>
              <a:ext cx="15698" cy="53940"/>
            </a:xfrm>
            <a:custGeom>
              <a:avLst/>
              <a:gdLst/>
              <a:ahLst/>
              <a:cxnLst/>
              <a:rect l="l" t="t" r="r" b="b"/>
              <a:pathLst>
                <a:path w="587" h="2017" extrusionOk="0">
                  <a:moveTo>
                    <a:pt x="550" y="0"/>
                  </a:moveTo>
                  <a:cubicBezTo>
                    <a:pt x="487" y="0"/>
                    <a:pt x="484" y="12"/>
                    <a:pt x="507" y="43"/>
                  </a:cubicBezTo>
                  <a:lnTo>
                    <a:pt x="507" y="43"/>
                  </a:lnTo>
                  <a:cubicBezTo>
                    <a:pt x="509" y="41"/>
                    <a:pt x="511" y="39"/>
                    <a:pt x="513" y="37"/>
                  </a:cubicBezTo>
                  <a:lnTo>
                    <a:pt x="550" y="0"/>
                  </a:lnTo>
                  <a:close/>
                  <a:moveTo>
                    <a:pt x="507" y="43"/>
                  </a:moveTo>
                  <a:cubicBezTo>
                    <a:pt x="402" y="150"/>
                    <a:pt x="366" y="223"/>
                    <a:pt x="330" y="367"/>
                  </a:cubicBezTo>
                  <a:cubicBezTo>
                    <a:pt x="257" y="403"/>
                    <a:pt x="220" y="513"/>
                    <a:pt x="220" y="550"/>
                  </a:cubicBezTo>
                  <a:cubicBezTo>
                    <a:pt x="183" y="697"/>
                    <a:pt x="183" y="807"/>
                    <a:pt x="147" y="953"/>
                  </a:cubicBezTo>
                  <a:lnTo>
                    <a:pt x="73" y="1137"/>
                  </a:lnTo>
                  <a:lnTo>
                    <a:pt x="37" y="1357"/>
                  </a:lnTo>
                  <a:lnTo>
                    <a:pt x="37" y="1467"/>
                  </a:lnTo>
                  <a:lnTo>
                    <a:pt x="0" y="1613"/>
                  </a:lnTo>
                  <a:lnTo>
                    <a:pt x="0" y="1687"/>
                  </a:lnTo>
                  <a:lnTo>
                    <a:pt x="0" y="1723"/>
                  </a:lnTo>
                  <a:lnTo>
                    <a:pt x="0" y="1797"/>
                  </a:lnTo>
                  <a:lnTo>
                    <a:pt x="0" y="1833"/>
                  </a:lnTo>
                  <a:lnTo>
                    <a:pt x="73" y="1907"/>
                  </a:lnTo>
                  <a:lnTo>
                    <a:pt x="183" y="2017"/>
                  </a:lnTo>
                  <a:lnTo>
                    <a:pt x="183" y="1980"/>
                  </a:lnTo>
                  <a:lnTo>
                    <a:pt x="183" y="1907"/>
                  </a:lnTo>
                  <a:lnTo>
                    <a:pt x="183" y="1870"/>
                  </a:lnTo>
                  <a:lnTo>
                    <a:pt x="183" y="1797"/>
                  </a:lnTo>
                  <a:lnTo>
                    <a:pt x="220" y="1650"/>
                  </a:lnTo>
                  <a:lnTo>
                    <a:pt x="220" y="1540"/>
                  </a:lnTo>
                  <a:lnTo>
                    <a:pt x="257" y="1320"/>
                  </a:lnTo>
                  <a:lnTo>
                    <a:pt x="403" y="733"/>
                  </a:lnTo>
                  <a:lnTo>
                    <a:pt x="440" y="587"/>
                  </a:lnTo>
                  <a:lnTo>
                    <a:pt x="440" y="513"/>
                  </a:lnTo>
                  <a:cubicBezTo>
                    <a:pt x="513" y="367"/>
                    <a:pt x="550" y="257"/>
                    <a:pt x="587" y="147"/>
                  </a:cubicBezTo>
                  <a:cubicBezTo>
                    <a:pt x="555" y="100"/>
                    <a:pt x="524" y="66"/>
                    <a:pt x="507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826490" y="2326894"/>
              <a:ext cx="35327" cy="85228"/>
            </a:xfrm>
            <a:custGeom>
              <a:avLst/>
              <a:gdLst/>
              <a:ahLst/>
              <a:cxnLst/>
              <a:rect l="l" t="t" r="r" b="b"/>
              <a:pathLst>
                <a:path w="1321" h="3187" extrusionOk="0">
                  <a:moveTo>
                    <a:pt x="1137" y="1"/>
                  </a:moveTo>
                  <a:lnTo>
                    <a:pt x="698" y="1431"/>
                  </a:lnTo>
                  <a:cubicBezTo>
                    <a:pt x="624" y="1577"/>
                    <a:pt x="588" y="1761"/>
                    <a:pt x="551" y="1834"/>
                  </a:cubicBezTo>
                  <a:lnTo>
                    <a:pt x="1" y="3044"/>
                  </a:lnTo>
                  <a:lnTo>
                    <a:pt x="1" y="3154"/>
                  </a:lnTo>
                  <a:cubicBezTo>
                    <a:pt x="13" y="3178"/>
                    <a:pt x="21" y="3186"/>
                    <a:pt x="28" y="3186"/>
                  </a:cubicBezTo>
                  <a:cubicBezTo>
                    <a:pt x="42" y="3186"/>
                    <a:pt x="50" y="3154"/>
                    <a:pt x="74" y="3154"/>
                  </a:cubicBezTo>
                  <a:lnTo>
                    <a:pt x="771" y="2054"/>
                  </a:lnTo>
                  <a:cubicBezTo>
                    <a:pt x="954" y="1797"/>
                    <a:pt x="1064" y="1467"/>
                    <a:pt x="1137" y="1137"/>
                  </a:cubicBezTo>
                  <a:lnTo>
                    <a:pt x="1321" y="184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1857886" y="2281806"/>
              <a:ext cx="26475" cy="46104"/>
            </a:xfrm>
            <a:custGeom>
              <a:avLst/>
              <a:gdLst/>
              <a:ahLst/>
              <a:cxnLst/>
              <a:rect l="l" t="t" r="r" b="b"/>
              <a:pathLst>
                <a:path w="990" h="1724" extrusionOk="0">
                  <a:moveTo>
                    <a:pt x="807" y="0"/>
                  </a:moveTo>
                  <a:cubicBezTo>
                    <a:pt x="697" y="74"/>
                    <a:pt x="660" y="184"/>
                    <a:pt x="550" y="257"/>
                  </a:cubicBezTo>
                  <a:cubicBezTo>
                    <a:pt x="513" y="294"/>
                    <a:pt x="513" y="367"/>
                    <a:pt x="477" y="404"/>
                  </a:cubicBezTo>
                  <a:cubicBezTo>
                    <a:pt x="367" y="477"/>
                    <a:pt x="330" y="587"/>
                    <a:pt x="293" y="734"/>
                  </a:cubicBezTo>
                  <a:lnTo>
                    <a:pt x="257" y="917"/>
                  </a:lnTo>
                  <a:lnTo>
                    <a:pt x="147" y="1100"/>
                  </a:lnTo>
                  <a:lnTo>
                    <a:pt x="110" y="1137"/>
                  </a:lnTo>
                  <a:lnTo>
                    <a:pt x="73" y="1284"/>
                  </a:lnTo>
                  <a:lnTo>
                    <a:pt x="0" y="1320"/>
                  </a:lnTo>
                  <a:lnTo>
                    <a:pt x="0" y="1357"/>
                  </a:lnTo>
                  <a:lnTo>
                    <a:pt x="0" y="1394"/>
                  </a:lnTo>
                  <a:lnTo>
                    <a:pt x="0" y="1467"/>
                  </a:lnTo>
                  <a:lnTo>
                    <a:pt x="110" y="1577"/>
                  </a:lnTo>
                  <a:lnTo>
                    <a:pt x="183" y="1724"/>
                  </a:lnTo>
                  <a:lnTo>
                    <a:pt x="183" y="1687"/>
                  </a:lnTo>
                  <a:lnTo>
                    <a:pt x="183" y="1650"/>
                  </a:lnTo>
                  <a:lnTo>
                    <a:pt x="257" y="1577"/>
                  </a:lnTo>
                  <a:lnTo>
                    <a:pt x="293" y="1504"/>
                  </a:lnTo>
                  <a:lnTo>
                    <a:pt x="330" y="1467"/>
                  </a:lnTo>
                  <a:lnTo>
                    <a:pt x="440" y="1284"/>
                  </a:lnTo>
                  <a:lnTo>
                    <a:pt x="697" y="770"/>
                  </a:lnTo>
                  <a:lnTo>
                    <a:pt x="733" y="697"/>
                  </a:lnTo>
                  <a:cubicBezTo>
                    <a:pt x="807" y="697"/>
                    <a:pt x="807" y="624"/>
                    <a:pt x="807" y="624"/>
                  </a:cubicBezTo>
                  <a:cubicBezTo>
                    <a:pt x="843" y="550"/>
                    <a:pt x="917" y="440"/>
                    <a:pt x="990" y="367"/>
                  </a:cubicBezTo>
                  <a:cubicBezTo>
                    <a:pt x="917" y="257"/>
                    <a:pt x="843" y="184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810819" y="2326894"/>
              <a:ext cx="50035" cy="71108"/>
            </a:xfrm>
            <a:custGeom>
              <a:avLst/>
              <a:gdLst/>
              <a:ahLst/>
              <a:cxnLst/>
              <a:rect l="l" t="t" r="r" b="b"/>
              <a:pathLst>
                <a:path w="1871" h="2659" extrusionOk="0">
                  <a:moveTo>
                    <a:pt x="1687" y="1"/>
                  </a:moveTo>
                  <a:lnTo>
                    <a:pt x="1027" y="1211"/>
                  </a:lnTo>
                  <a:cubicBezTo>
                    <a:pt x="990" y="1321"/>
                    <a:pt x="917" y="1431"/>
                    <a:pt x="807" y="1577"/>
                  </a:cubicBezTo>
                  <a:lnTo>
                    <a:pt x="37" y="2494"/>
                  </a:lnTo>
                  <a:cubicBezTo>
                    <a:pt x="0" y="2530"/>
                    <a:pt x="0" y="2567"/>
                    <a:pt x="37" y="2604"/>
                  </a:cubicBezTo>
                  <a:cubicBezTo>
                    <a:pt x="37" y="2640"/>
                    <a:pt x="46" y="2659"/>
                    <a:pt x="60" y="2659"/>
                  </a:cubicBezTo>
                  <a:cubicBezTo>
                    <a:pt x="74" y="2659"/>
                    <a:pt x="92" y="2640"/>
                    <a:pt x="110" y="2604"/>
                  </a:cubicBezTo>
                  <a:lnTo>
                    <a:pt x="1027" y="1797"/>
                  </a:lnTo>
                  <a:cubicBezTo>
                    <a:pt x="1284" y="1614"/>
                    <a:pt x="1467" y="1321"/>
                    <a:pt x="1540" y="1064"/>
                  </a:cubicBezTo>
                  <a:lnTo>
                    <a:pt x="1870" y="22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856897" y="2292583"/>
              <a:ext cx="34337" cy="36316"/>
            </a:xfrm>
            <a:custGeom>
              <a:avLst/>
              <a:gdLst/>
              <a:ahLst/>
              <a:cxnLst/>
              <a:rect l="l" t="t" r="r" b="b"/>
              <a:pathLst>
                <a:path w="1284" h="1358" extrusionOk="0">
                  <a:moveTo>
                    <a:pt x="1100" y="1"/>
                  </a:moveTo>
                  <a:lnTo>
                    <a:pt x="844" y="147"/>
                  </a:lnTo>
                  <a:cubicBezTo>
                    <a:pt x="770" y="147"/>
                    <a:pt x="734" y="184"/>
                    <a:pt x="697" y="221"/>
                  </a:cubicBezTo>
                  <a:cubicBezTo>
                    <a:pt x="587" y="331"/>
                    <a:pt x="550" y="404"/>
                    <a:pt x="477" y="514"/>
                  </a:cubicBezTo>
                  <a:lnTo>
                    <a:pt x="367" y="624"/>
                  </a:lnTo>
                  <a:lnTo>
                    <a:pt x="220" y="844"/>
                  </a:lnTo>
                  <a:lnTo>
                    <a:pt x="184" y="881"/>
                  </a:lnTo>
                  <a:lnTo>
                    <a:pt x="110" y="954"/>
                  </a:lnTo>
                  <a:lnTo>
                    <a:pt x="37" y="991"/>
                  </a:lnTo>
                  <a:lnTo>
                    <a:pt x="0" y="1064"/>
                  </a:lnTo>
                  <a:lnTo>
                    <a:pt x="0" y="1101"/>
                  </a:lnTo>
                  <a:lnTo>
                    <a:pt x="110" y="1247"/>
                  </a:lnTo>
                  <a:lnTo>
                    <a:pt x="184" y="1357"/>
                  </a:lnTo>
                  <a:lnTo>
                    <a:pt x="220" y="1321"/>
                  </a:lnTo>
                  <a:lnTo>
                    <a:pt x="294" y="1284"/>
                  </a:lnTo>
                  <a:lnTo>
                    <a:pt x="367" y="1211"/>
                  </a:lnTo>
                  <a:lnTo>
                    <a:pt x="404" y="1137"/>
                  </a:lnTo>
                  <a:lnTo>
                    <a:pt x="550" y="1027"/>
                  </a:lnTo>
                  <a:lnTo>
                    <a:pt x="917" y="624"/>
                  </a:lnTo>
                  <a:lnTo>
                    <a:pt x="1027" y="551"/>
                  </a:lnTo>
                  <a:lnTo>
                    <a:pt x="1064" y="514"/>
                  </a:lnTo>
                  <a:cubicBezTo>
                    <a:pt x="1137" y="404"/>
                    <a:pt x="1210" y="367"/>
                    <a:pt x="1284" y="331"/>
                  </a:cubicBezTo>
                  <a:cubicBezTo>
                    <a:pt x="1247" y="221"/>
                    <a:pt x="1137" y="147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1797100" y="2326894"/>
              <a:ext cx="64717" cy="52977"/>
            </a:xfrm>
            <a:custGeom>
              <a:avLst/>
              <a:gdLst/>
              <a:ahLst/>
              <a:cxnLst/>
              <a:rect l="l" t="t" r="r" b="b"/>
              <a:pathLst>
                <a:path w="2420" h="1981" extrusionOk="0">
                  <a:moveTo>
                    <a:pt x="2236" y="1"/>
                  </a:moveTo>
                  <a:lnTo>
                    <a:pt x="1320" y="881"/>
                  </a:lnTo>
                  <a:cubicBezTo>
                    <a:pt x="1247" y="954"/>
                    <a:pt x="1137" y="1064"/>
                    <a:pt x="990" y="1137"/>
                  </a:cubicBezTo>
                  <a:lnTo>
                    <a:pt x="37" y="1797"/>
                  </a:lnTo>
                  <a:cubicBezTo>
                    <a:pt x="0" y="1834"/>
                    <a:pt x="0" y="1871"/>
                    <a:pt x="37" y="1944"/>
                  </a:cubicBezTo>
                  <a:cubicBezTo>
                    <a:pt x="37" y="1981"/>
                    <a:pt x="73" y="1981"/>
                    <a:pt x="147" y="1981"/>
                  </a:cubicBezTo>
                  <a:lnTo>
                    <a:pt x="1247" y="1467"/>
                  </a:lnTo>
                  <a:cubicBezTo>
                    <a:pt x="1503" y="1321"/>
                    <a:pt x="1723" y="1137"/>
                    <a:pt x="1907" y="917"/>
                  </a:cubicBezTo>
                  <a:lnTo>
                    <a:pt x="2420" y="294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857886" y="2302397"/>
              <a:ext cx="39231" cy="26502"/>
            </a:xfrm>
            <a:custGeom>
              <a:avLst/>
              <a:gdLst/>
              <a:ahLst/>
              <a:cxnLst/>
              <a:rect l="l" t="t" r="r" b="b"/>
              <a:pathLst>
                <a:path w="1467" h="991" extrusionOk="0">
                  <a:moveTo>
                    <a:pt x="1283" y="0"/>
                  </a:moveTo>
                  <a:cubicBezTo>
                    <a:pt x="1210" y="37"/>
                    <a:pt x="1100" y="37"/>
                    <a:pt x="1027" y="74"/>
                  </a:cubicBezTo>
                  <a:cubicBezTo>
                    <a:pt x="917" y="74"/>
                    <a:pt x="880" y="74"/>
                    <a:pt x="843" y="147"/>
                  </a:cubicBezTo>
                  <a:cubicBezTo>
                    <a:pt x="733" y="184"/>
                    <a:pt x="660" y="220"/>
                    <a:pt x="550" y="330"/>
                  </a:cubicBezTo>
                  <a:lnTo>
                    <a:pt x="440" y="404"/>
                  </a:lnTo>
                  <a:lnTo>
                    <a:pt x="293" y="550"/>
                  </a:lnTo>
                  <a:lnTo>
                    <a:pt x="257" y="587"/>
                  </a:lnTo>
                  <a:lnTo>
                    <a:pt x="147" y="624"/>
                  </a:lnTo>
                  <a:lnTo>
                    <a:pt x="110" y="697"/>
                  </a:lnTo>
                  <a:lnTo>
                    <a:pt x="73" y="734"/>
                  </a:lnTo>
                  <a:lnTo>
                    <a:pt x="0" y="734"/>
                  </a:lnTo>
                  <a:lnTo>
                    <a:pt x="110" y="880"/>
                  </a:lnTo>
                  <a:lnTo>
                    <a:pt x="183" y="990"/>
                  </a:lnTo>
                  <a:lnTo>
                    <a:pt x="293" y="990"/>
                  </a:lnTo>
                  <a:lnTo>
                    <a:pt x="330" y="954"/>
                  </a:lnTo>
                  <a:lnTo>
                    <a:pt x="440" y="917"/>
                  </a:lnTo>
                  <a:lnTo>
                    <a:pt x="477" y="880"/>
                  </a:lnTo>
                  <a:lnTo>
                    <a:pt x="660" y="770"/>
                  </a:lnTo>
                  <a:lnTo>
                    <a:pt x="1063" y="550"/>
                  </a:lnTo>
                  <a:lnTo>
                    <a:pt x="1173" y="514"/>
                  </a:lnTo>
                  <a:cubicBezTo>
                    <a:pt x="1173" y="477"/>
                    <a:pt x="1210" y="477"/>
                    <a:pt x="1210" y="477"/>
                  </a:cubicBezTo>
                  <a:cubicBezTo>
                    <a:pt x="1283" y="404"/>
                    <a:pt x="1393" y="404"/>
                    <a:pt x="1467" y="367"/>
                  </a:cubicBezTo>
                  <a:lnTo>
                    <a:pt x="12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1786296" y="2324941"/>
              <a:ext cx="72579" cy="32385"/>
            </a:xfrm>
            <a:custGeom>
              <a:avLst/>
              <a:gdLst/>
              <a:ahLst/>
              <a:cxnLst/>
              <a:rect l="l" t="t" r="r" b="b"/>
              <a:pathLst>
                <a:path w="2714" h="1211" extrusionOk="0">
                  <a:moveTo>
                    <a:pt x="2604" y="1"/>
                  </a:moveTo>
                  <a:lnTo>
                    <a:pt x="1541" y="624"/>
                  </a:lnTo>
                  <a:cubicBezTo>
                    <a:pt x="1467" y="660"/>
                    <a:pt x="1321" y="770"/>
                    <a:pt x="1174" y="770"/>
                  </a:cubicBezTo>
                  <a:lnTo>
                    <a:pt x="38" y="1100"/>
                  </a:lnTo>
                  <a:cubicBezTo>
                    <a:pt x="1" y="1100"/>
                    <a:pt x="1" y="1137"/>
                    <a:pt x="1" y="1174"/>
                  </a:cubicBezTo>
                  <a:cubicBezTo>
                    <a:pt x="1" y="1210"/>
                    <a:pt x="38" y="1210"/>
                    <a:pt x="74" y="1210"/>
                  </a:cubicBezTo>
                  <a:lnTo>
                    <a:pt x="1321" y="1027"/>
                  </a:lnTo>
                  <a:cubicBezTo>
                    <a:pt x="1577" y="990"/>
                    <a:pt x="1871" y="880"/>
                    <a:pt x="2091" y="734"/>
                  </a:cubicBezTo>
                  <a:lnTo>
                    <a:pt x="2714" y="25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1861791" y="2318068"/>
              <a:ext cx="42200" cy="13772"/>
            </a:xfrm>
            <a:custGeom>
              <a:avLst/>
              <a:gdLst/>
              <a:ahLst/>
              <a:cxnLst/>
              <a:rect l="l" t="t" r="r" b="b"/>
              <a:pathLst>
                <a:path w="1578" h="515" extrusionOk="0">
                  <a:moveTo>
                    <a:pt x="917" y="1"/>
                  </a:moveTo>
                  <a:cubicBezTo>
                    <a:pt x="844" y="38"/>
                    <a:pt x="697" y="38"/>
                    <a:pt x="587" y="111"/>
                  </a:cubicBezTo>
                  <a:lnTo>
                    <a:pt x="477" y="148"/>
                  </a:lnTo>
                  <a:lnTo>
                    <a:pt x="294" y="184"/>
                  </a:lnTo>
                  <a:lnTo>
                    <a:pt x="221" y="184"/>
                  </a:lnTo>
                  <a:lnTo>
                    <a:pt x="147" y="221"/>
                  </a:lnTo>
                  <a:lnTo>
                    <a:pt x="1" y="221"/>
                  </a:lnTo>
                  <a:lnTo>
                    <a:pt x="37" y="368"/>
                  </a:lnTo>
                  <a:lnTo>
                    <a:pt x="111" y="514"/>
                  </a:lnTo>
                  <a:lnTo>
                    <a:pt x="294" y="514"/>
                  </a:lnTo>
                  <a:lnTo>
                    <a:pt x="367" y="478"/>
                  </a:lnTo>
                  <a:lnTo>
                    <a:pt x="404" y="478"/>
                  </a:lnTo>
                  <a:lnTo>
                    <a:pt x="587" y="404"/>
                  </a:lnTo>
                  <a:lnTo>
                    <a:pt x="1101" y="331"/>
                  </a:lnTo>
                  <a:lnTo>
                    <a:pt x="1211" y="294"/>
                  </a:lnTo>
                  <a:lnTo>
                    <a:pt x="1247" y="294"/>
                  </a:lnTo>
                  <a:cubicBezTo>
                    <a:pt x="1321" y="258"/>
                    <a:pt x="1467" y="258"/>
                    <a:pt x="1577" y="258"/>
                  </a:cubicBezTo>
                  <a:cubicBezTo>
                    <a:pt x="1504" y="111"/>
                    <a:pt x="1467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1776509" y="2324941"/>
              <a:ext cx="84346" cy="17088"/>
            </a:xfrm>
            <a:custGeom>
              <a:avLst/>
              <a:gdLst/>
              <a:ahLst/>
              <a:cxnLst/>
              <a:rect l="l" t="t" r="r" b="b"/>
              <a:pathLst>
                <a:path w="3154" h="639" extrusionOk="0">
                  <a:moveTo>
                    <a:pt x="3043" y="1"/>
                  </a:moveTo>
                  <a:lnTo>
                    <a:pt x="1760" y="294"/>
                  </a:lnTo>
                  <a:cubicBezTo>
                    <a:pt x="1650" y="367"/>
                    <a:pt x="1503" y="367"/>
                    <a:pt x="1357" y="367"/>
                  </a:cubicBezTo>
                  <a:lnTo>
                    <a:pt x="74" y="367"/>
                  </a:lnTo>
                  <a:cubicBezTo>
                    <a:pt x="37" y="367"/>
                    <a:pt x="0" y="404"/>
                    <a:pt x="37" y="440"/>
                  </a:cubicBezTo>
                  <a:cubicBezTo>
                    <a:pt x="37" y="477"/>
                    <a:pt x="74" y="477"/>
                    <a:pt x="110" y="477"/>
                  </a:cubicBezTo>
                  <a:lnTo>
                    <a:pt x="1503" y="624"/>
                  </a:lnTo>
                  <a:cubicBezTo>
                    <a:pt x="1582" y="634"/>
                    <a:pt x="1663" y="638"/>
                    <a:pt x="1746" y="638"/>
                  </a:cubicBezTo>
                  <a:cubicBezTo>
                    <a:pt x="1971" y="638"/>
                    <a:pt x="2205" y="604"/>
                    <a:pt x="2420" y="550"/>
                  </a:cubicBezTo>
                  <a:lnTo>
                    <a:pt x="3153" y="257"/>
                  </a:lnTo>
                  <a:lnTo>
                    <a:pt x="304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1857886" y="2325931"/>
              <a:ext cx="51987" cy="9814"/>
            </a:xfrm>
            <a:custGeom>
              <a:avLst/>
              <a:gdLst/>
              <a:ahLst/>
              <a:cxnLst/>
              <a:rect l="l" t="t" r="r" b="b"/>
              <a:pathLst>
                <a:path w="1944" h="367" extrusionOk="0">
                  <a:moveTo>
                    <a:pt x="0" y="0"/>
                  </a:moveTo>
                  <a:lnTo>
                    <a:pt x="73" y="147"/>
                  </a:lnTo>
                  <a:lnTo>
                    <a:pt x="110" y="257"/>
                  </a:lnTo>
                  <a:lnTo>
                    <a:pt x="733" y="257"/>
                  </a:lnTo>
                  <a:lnTo>
                    <a:pt x="1283" y="330"/>
                  </a:lnTo>
                  <a:lnTo>
                    <a:pt x="1540" y="330"/>
                  </a:lnTo>
                  <a:cubicBezTo>
                    <a:pt x="1650" y="330"/>
                    <a:pt x="1796" y="330"/>
                    <a:pt x="1943" y="367"/>
                  </a:cubicBezTo>
                  <a:cubicBezTo>
                    <a:pt x="1906" y="257"/>
                    <a:pt x="1833" y="184"/>
                    <a:pt x="1650" y="110"/>
                  </a:cubicBezTo>
                  <a:cubicBezTo>
                    <a:pt x="1576" y="74"/>
                    <a:pt x="1430" y="37"/>
                    <a:pt x="1283" y="37"/>
                  </a:cubicBezTo>
                  <a:cubicBezTo>
                    <a:pt x="1247" y="0"/>
                    <a:pt x="1173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1768673" y="2313175"/>
              <a:ext cx="89240" cy="20298"/>
            </a:xfrm>
            <a:custGeom>
              <a:avLst/>
              <a:gdLst/>
              <a:ahLst/>
              <a:cxnLst/>
              <a:rect l="l" t="t" r="r" b="b"/>
              <a:pathLst>
                <a:path w="3337" h="759" extrusionOk="0">
                  <a:moveTo>
                    <a:pt x="110" y="1"/>
                  </a:moveTo>
                  <a:cubicBezTo>
                    <a:pt x="37" y="1"/>
                    <a:pt x="0" y="1"/>
                    <a:pt x="0" y="74"/>
                  </a:cubicBezTo>
                  <a:cubicBezTo>
                    <a:pt x="0" y="111"/>
                    <a:pt x="37" y="111"/>
                    <a:pt x="110" y="147"/>
                  </a:cubicBezTo>
                  <a:lnTo>
                    <a:pt x="1576" y="624"/>
                  </a:lnTo>
                  <a:cubicBezTo>
                    <a:pt x="1802" y="680"/>
                    <a:pt x="2070" y="758"/>
                    <a:pt x="2315" y="758"/>
                  </a:cubicBezTo>
                  <a:cubicBezTo>
                    <a:pt x="2389" y="758"/>
                    <a:pt x="2461" y="751"/>
                    <a:pt x="2530" y="734"/>
                  </a:cubicBezTo>
                  <a:lnTo>
                    <a:pt x="3336" y="697"/>
                  </a:lnTo>
                  <a:lnTo>
                    <a:pt x="3263" y="441"/>
                  </a:lnTo>
                  <a:lnTo>
                    <a:pt x="1943" y="367"/>
                  </a:lnTo>
                  <a:cubicBezTo>
                    <a:pt x="1796" y="367"/>
                    <a:pt x="1650" y="331"/>
                    <a:pt x="1466" y="331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1860828" y="2327883"/>
              <a:ext cx="53940" cy="21608"/>
            </a:xfrm>
            <a:custGeom>
              <a:avLst/>
              <a:gdLst/>
              <a:ahLst/>
              <a:cxnLst/>
              <a:rect l="l" t="t" r="r" b="b"/>
              <a:pathLst>
                <a:path w="2017" h="808" extrusionOk="0">
                  <a:moveTo>
                    <a:pt x="0" y="1"/>
                  </a:moveTo>
                  <a:lnTo>
                    <a:pt x="0" y="147"/>
                  </a:lnTo>
                  <a:lnTo>
                    <a:pt x="0" y="294"/>
                  </a:lnTo>
                  <a:lnTo>
                    <a:pt x="220" y="294"/>
                  </a:lnTo>
                  <a:lnTo>
                    <a:pt x="367" y="330"/>
                  </a:lnTo>
                  <a:lnTo>
                    <a:pt x="440" y="330"/>
                  </a:lnTo>
                  <a:lnTo>
                    <a:pt x="697" y="367"/>
                  </a:lnTo>
                  <a:lnTo>
                    <a:pt x="1283" y="550"/>
                  </a:lnTo>
                  <a:lnTo>
                    <a:pt x="1430" y="624"/>
                  </a:lnTo>
                  <a:lnTo>
                    <a:pt x="1503" y="624"/>
                  </a:lnTo>
                  <a:lnTo>
                    <a:pt x="1906" y="734"/>
                  </a:lnTo>
                  <a:lnTo>
                    <a:pt x="2016" y="807"/>
                  </a:lnTo>
                  <a:cubicBezTo>
                    <a:pt x="1980" y="697"/>
                    <a:pt x="1906" y="550"/>
                    <a:pt x="1980" y="550"/>
                  </a:cubicBezTo>
                  <a:lnTo>
                    <a:pt x="1906" y="514"/>
                  </a:lnTo>
                  <a:cubicBezTo>
                    <a:pt x="1796" y="477"/>
                    <a:pt x="1650" y="367"/>
                    <a:pt x="1503" y="330"/>
                  </a:cubicBezTo>
                  <a:cubicBezTo>
                    <a:pt x="1430" y="294"/>
                    <a:pt x="1320" y="220"/>
                    <a:pt x="1283" y="220"/>
                  </a:cubicBezTo>
                  <a:cubicBezTo>
                    <a:pt x="1137" y="184"/>
                    <a:pt x="990" y="184"/>
                    <a:pt x="880" y="147"/>
                  </a:cubicBezTo>
                  <a:lnTo>
                    <a:pt x="697" y="111"/>
                  </a:lnTo>
                  <a:lnTo>
                    <a:pt x="440" y="37"/>
                  </a:lnTo>
                  <a:lnTo>
                    <a:pt x="367" y="37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1766694" y="2293198"/>
              <a:ext cx="94160" cy="38643"/>
            </a:xfrm>
            <a:custGeom>
              <a:avLst/>
              <a:gdLst/>
              <a:ahLst/>
              <a:cxnLst/>
              <a:rect l="l" t="t" r="r" b="b"/>
              <a:pathLst>
                <a:path w="3521" h="1445" extrusionOk="0">
                  <a:moveTo>
                    <a:pt x="45" y="0"/>
                  </a:moveTo>
                  <a:cubicBezTo>
                    <a:pt x="20" y="0"/>
                    <a:pt x="1" y="34"/>
                    <a:pt x="1" y="88"/>
                  </a:cubicBezTo>
                  <a:cubicBezTo>
                    <a:pt x="1" y="124"/>
                    <a:pt x="37" y="161"/>
                    <a:pt x="74" y="161"/>
                  </a:cubicBezTo>
                  <a:lnTo>
                    <a:pt x="1540" y="931"/>
                  </a:lnTo>
                  <a:cubicBezTo>
                    <a:pt x="1907" y="1114"/>
                    <a:pt x="2237" y="1261"/>
                    <a:pt x="2604" y="1298"/>
                  </a:cubicBezTo>
                  <a:lnTo>
                    <a:pt x="3520" y="1444"/>
                  </a:lnTo>
                  <a:lnTo>
                    <a:pt x="3483" y="1188"/>
                  </a:lnTo>
                  <a:lnTo>
                    <a:pt x="1944" y="821"/>
                  </a:lnTo>
                  <a:cubicBezTo>
                    <a:pt x="1797" y="748"/>
                    <a:pt x="1650" y="711"/>
                    <a:pt x="1504" y="638"/>
                  </a:cubicBezTo>
                  <a:lnTo>
                    <a:pt x="74" y="14"/>
                  </a:lnTo>
                  <a:cubicBezTo>
                    <a:pt x="64" y="5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1822586" y="2281084"/>
              <a:ext cx="73542" cy="95150"/>
            </a:xfrm>
            <a:custGeom>
              <a:avLst/>
              <a:gdLst/>
              <a:ahLst/>
              <a:cxnLst/>
              <a:rect l="l" t="t" r="r" b="b"/>
              <a:pathLst>
                <a:path w="2750" h="3558" extrusionOk="0">
                  <a:moveTo>
                    <a:pt x="769" y="1"/>
                  </a:moveTo>
                  <a:cubicBezTo>
                    <a:pt x="323" y="1"/>
                    <a:pt x="0" y="365"/>
                    <a:pt x="0" y="981"/>
                  </a:cubicBezTo>
                  <a:cubicBezTo>
                    <a:pt x="0" y="1861"/>
                    <a:pt x="587" y="2887"/>
                    <a:pt x="1393" y="3364"/>
                  </a:cubicBezTo>
                  <a:cubicBezTo>
                    <a:pt x="1612" y="3495"/>
                    <a:pt x="1821" y="3558"/>
                    <a:pt x="2007" y="3558"/>
                  </a:cubicBezTo>
                  <a:cubicBezTo>
                    <a:pt x="2443" y="3558"/>
                    <a:pt x="2750" y="3211"/>
                    <a:pt x="2750" y="2594"/>
                  </a:cubicBezTo>
                  <a:cubicBezTo>
                    <a:pt x="2750" y="1714"/>
                    <a:pt x="2127" y="651"/>
                    <a:pt x="1393" y="211"/>
                  </a:cubicBezTo>
                  <a:cubicBezTo>
                    <a:pt x="1173" y="68"/>
                    <a:pt x="960" y="1"/>
                    <a:pt x="76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845130" y="2310099"/>
              <a:ext cx="29443" cy="38536"/>
            </a:xfrm>
            <a:custGeom>
              <a:avLst/>
              <a:gdLst/>
              <a:ahLst/>
              <a:cxnLst/>
              <a:rect l="l" t="t" r="r" b="b"/>
              <a:pathLst>
                <a:path w="1101" h="1441" extrusionOk="0">
                  <a:moveTo>
                    <a:pt x="292" y="0"/>
                  </a:moveTo>
                  <a:cubicBezTo>
                    <a:pt x="111" y="0"/>
                    <a:pt x="1" y="149"/>
                    <a:pt x="1" y="409"/>
                  </a:cubicBezTo>
                  <a:cubicBezTo>
                    <a:pt x="1" y="776"/>
                    <a:pt x="220" y="1179"/>
                    <a:pt x="550" y="1362"/>
                  </a:cubicBezTo>
                  <a:cubicBezTo>
                    <a:pt x="636" y="1416"/>
                    <a:pt x="719" y="1441"/>
                    <a:pt x="792" y="1441"/>
                  </a:cubicBezTo>
                  <a:cubicBezTo>
                    <a:pt x="972" y="1441"/>
                    <a:pt x="1100" y="1292"/>
                    <a:pt x="1100" y="1032"/>
                  </a:cubicBezTo>
                  <a:cubicBezTo>
                    <a:pt x="1100" y="666"/>
                    <a:pt x="807" y="262"/>
                    <a:pt x="550" y="79"/>
                  </a:cubicBezTo>
                  <a:cubicBezTo>
                    <a:pt x="454" y="25"/>
                    <a:pt x="367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812772" y="2281725"/>
              <a:ext cx="83356" cy="95203"/>
            </a:xfrm>
            <a:custGeom>
              <a:avLst/>
              <a:gdLst/>
              <a:ahLst/>
              <a:cxnLst/>
              <a:rect l="l" t="t" r="r" b="b"/>
              <a:pathLst>
                <a:path w="3117" h="3560" extrusionOk="0">
                  <a:moveTo>
                    <a:pt x="1149" y="0"/>
                  </a:moveTo>
                  <a:cubicBezTo>
                    <a:pt x="915" y="0"/>
                    <a:pt x="715" y="95"/>
                    <a:pt x="551" y="260"/>
                  </a:cubicBezTo>
                  <a:cubicBezTo>
                    <a:pt x="514" y="333"/>
                    <a:pt x="514" y="370"/>
                    <a:pt x="477" y="407"/>
                  </a:cubicBezTo>
                  <a:cubicBezTo>
                    <a:pt x="331" y="700"/>
                    <a:pt x="1" y="1323"/>
                    <a:pt x="147" y="2056"/>
                  </a:cubicBezTo>
                  <a:cubicBezTo>
                    <a:pt x="551" y="2606"/>
                    <a:pt x="587" y="2900"/>
                    <a:pt x="587" y="2900"/>
                  </a:cubicBezTo>
                  <a:cubicBezTo>
                    <a:pt x="587" y="2900"/>
                    <a:pt x="1394" y="3523"/>
                    <a:pt x="2200" y="3560"/>
                  </a:cubicBezTo>
                  <a:lnTo>
                    <a:pt x="2494" y="3560"/>
                  </a:lnTo>
                  <a:cubicBezTo>
                    <a:pt x="2530" y="3523"/>
                    <a:pt x="2567" y="3523"/>
                    <a:pt x="2567" y="3523"/>
                  </a:cubicBezTo>
                  <a:cubicBezTo>
                    <a:pt x="2897" y="3450"/>
                    <a:pt x="3117" y="3083"/>
                    <a:pt x="3117" y="2570"/>
                  </a:cubicBezTo>
                  <a:cubicBezTo>
                    <a:pt x="3117" y="1690"/>
                    <a:pt x="2494" y="590"/>
                    <a:pt x="1760" y="187"/>
                  </a:cubicBezTo>
                  <a:cubicBezTo>
                    <a:pt x="1535" y="58"/>
                    <a:pt x="1332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1816703" y="2323818"/>
              <a:ext cx="29443" cy="38563"/>
            </a:xfrm>
            <a:custGeom>
              <a:avLst/>
              <a:gdLst/>
              <a:ahLst/>
              <a:cxnLst/>
              <a:rect l="l" t="t" r="r" b="b"/>
              <a:pathLst>
                <a:path w="1101" h="1442" extrusionOk="0">
                  <a:moveTo>
                    <a:pt x="292" y="0"/>
                  </a:moveTo>
                  <a:cubicBezTo>
                    <a:pt x="111" y="0"/>
                    <a:pt x="0" y="150"/>
                    <a:pt x="0" y="409"/>
                  </a:cubicBezTo>
                  <a:cubicBezTo>
                    <a:pt x="0" y="776"/>
                    <a:pt x="220" y="1179"/>
                    <a:pt x="550" y="1362"/>
                  </a:cubicBezTo>
                  <a:cubicBezTo>
                    <a:pt x="647" y="1416"/>
                    <a:pt x="734" y="1441"/>
                    <a:pt x="808" y="1441"/>
                  </a:cubicBezTo>
                  <a:cubicBezTo>
                    <a:pt x="990" y="1441"/>
                    <a:pt x="1100" y="1292"/>
                    <a:pt x="1100" y="1032"/>
                  </a:cubicBezTo>
                  <a:cubicBezTo>
                    <a:pt x="1100" y="666"/>
                    <a:pt x="807" y="263"/>
                    <a:pt x="550" y="79"/>
                  </a:cubicBezTo>
                  <a:cubicBezTo>
                    <a:pt x="454" y="26"/>
                    <a:pt x="367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1827480" y="2300659"/>
              <a:ext cx="33375" cy="36771"/>
            </a:xfrm>
            <a:custGeom>
              <a:avLst/>
              <a:gdLst/>
              <a:ahLst/>
              <a:cxnLst/>
              <a:rect l="l" t="t" r="r" b="b"/>
              <a:pathLst>
                <a:path w="1248" h="1375" extrusionOk="0">
                  <a:moveTo>
                    <a:pt x="729" y="0"/>
                  </a:moveTo>
                  <a:cubicBezTo>
                    <a:pt x="490" y="0"/>
                    <a:pt x="269" y="209"/>
                    <a:pt x="147" y="542"/>
                  </a:cubicBezTo>
                  <a:cubicBezTo>
                    <a:pt x="1" y="909"/>
                    <a:pt x="111" y="1275"/>
                    <a:pt x="367" y="1348"/>
                  </a:cubicBezTo>
                  <a:cubicBezTo>
                    <a:pt x="414" y="1366"/>
                    <a:pt x="460" y="1374"/>
                    <a:pt x="506" y="1374"/>
                  </a:cubicBezTo>
                  <a:cubicBezTo>
                    <a:pt x="750" y="1374"/>
                    <a:pt x="977" y="1144"/>
                    <a:pt x="1100" y="835"/>
                  </a:cubicBezTo>
                  <a:cubicBezTo>
                    <a:pt x="1247" y="469"/>
                    <a:pt x="1137" y="65"/>
                    <a:pt x="880" y="29"/>
                  </a:cubicBezTo>
                  <a:cubicBezTo>
                    <a:pt x="830" y="10"/>
                    <a:pt x="779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1826490" y="2001330"/>
              <a:ext cx="393168" cy="191289"/>
            </a:xfrm>
            <a:custGeom>
              <a:avLst/>
              <a:gdLst/>
              <a:ahLst/>
              <a:cxnLst/>
              <a:rect l="l" t="t" r="r" b="b"/>
              <a:pathLst>
                <a:path w="14702" h="7153" extrusionOk="0">
                  <a:moveTo>
                    <a:pt x="11940" y="1"/>
                  </a:moveTo>
                  <a:cubicBezTo>
                    <a:pt x="10960" y="1"/>
                    <a:pt x="3316" y="2761"/>
                    <a:pt x="2237" y="3193"/>
                  </a:cubicBezTo>
                  <a:cubicBezTo>
                    <a:pt x="1137" y="3670"/>
                    <a:pt x="1" y="6639"/>
                    <a:pt x="148" y="6676"/>
                  </a:cubicBezTo>
                  <a:cubicBezTo>
                    <a:pt x="258" y="6712"/>
                    <a:pt x="991" y="7152"/>
                    <a:pt x="991" y="7152"/>
                  </a:cubicBezTo>
                  <a:cubicBezTo>
                    <a:pt x="991" y="7152"/>
                    <a:pt x="4437" y="4476"/>
                    <a:pt x="6417" y="3560"/>
                  </a:cubicBezTo>
                  <a:cubicBezTo>
                    <a:pt x="8396" y="2643"/>
                    <a:pt x="14702" y="1177"/>
                    <a:pt x="14702" y="1177"/>
                  </a:cubicBezTo>
                  <a:cubicBezTo>
                    <a:pt x="14702" y="1177"/>
                    <a:pt x="14665" y="1177"/>
                    <a:pt x="14555" y="1140"/>
                  </a:cubicBezTo>
                  <a:cubicBezTo>
                    <a:pt x="14115" y="847"/>
                    <a:pt x="12612" y="40"/>
                    <a:pt x="11989" y="4"/>
                  </a:cubicBezTo>
                  <a:cubicBezTo>
                    <a:pt x="11975" y="2"/>
                    <a:pt x="11959" y="1"/>
                    <a:pt x="119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1850024" y="2013151"/>
              <a:ext cx="369635" cy="179469"/>
            </a:xfrm>
            <a:custGeom>
              <a:avLst/>
              <a:gdLst/>
              <a:ahLst/>
              <a:cxnLst/>
              <a:rect l="l" t="t" r="r" b="b"/>
              <a:pathLst>
                <a:path w="13822" h="6711" extrusionOk="0">
                  <a:moveTo>
                    <a:pt x="11957" y="0"/>
                  </a:moveTo>
                  <a:cubicBezTo>
                    <a:pt x="11054" y="0"/>
                    <a:pt x="3323" y="2757"/>
                    <a:pt x="2237" y="3228"/>
                  </a:cubicBezTo>
                  <a:cubicBezTo>
                    <a:pt x="1137" y="3668"/>
                    <a:pt x="1" y="6637"/>
                    <a:pt x="111" y="6710"/>
                  </a:cubicBezTo>
                  <a:cubicBezTo>
                    <a:pt x="111" y="6710"/>
                    <a:pt x="3557" y="4034"/>
                    <a:pt x="5537" y="3118"/>
                  </a:cubicBezTo>
                  <a:cubicBezTo>
                    <a:pt x="7516" y="2201"/>
                    <a:pt x="13822" y="735"/>
                    <a:pt x="13822" y="735"/>
                  </a:cubicBezTo>
                  <a:cubicBezTo>
                    <a:pt x="13822" y="735"/>
                    <a:pt x="13785" y="735"/>
                    <a:pt x="13675" y="698"/>
                  </a:cubicBezTo>
                  <a:cubicBezTo>
                    <a:pt x="13088" y="368"/>
                    <a:pt x="12355" y="38"/>
                    <a:pt x="11989" y="2"/>
                  </a:cubicBezTo>
                  <a:cubicBezTo>
                    <a:pt x="11979" y="1"/>
                    <a:pt x="11969" y="0"/>
                    <a:pt x="119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1042186" y="709266"/>
              <a:ext cx="129434" cy="464731"/>
            </a:xfrm>
            <a:custGeom>
              <a:avLst/>
              <a:gdLst/>
              <a:ahLst/>
              <a:cxnLst/>
              <a:rect l="l" t="t" r="r" b="b"/>
              <a:pathLst>
                <a:path w="4840" h="17378" extrusionOk="0">
                  <a:moveTo>
                    <a:pt x="4400" y="0"/>
                  </a:moveTo>
                  <a:lnTo>
                    <a:pt x="1" y="3447"/>
                  </a:lnTo>
                  <a:lnTo>
                    <a:pt x="1321" y="16278"/>
                  </a:lnTo>
                  <a:lnTo>
                    <a:pt x="1907" y="17377"/>
                  </a:lnTo>
                  <a:lnTo>
                    <a:pt x="4840" y="110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rgbClr val="0D0D0D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1090243" y="1146506"/>
              <a:ext cx="2094125" cy="1532372"/>
            </a:xfrm>
            <a:custGeom>
              <a:avLst/>
              <a:gdLst/>
              <a:ahLst/>
              <a:cxnLst/>
              <a:rect l="l" t="t" r="r" b="b"/>
              <a:pathLst>
                <a:path w="78307" h="57301" extrusionOk="0">
                  <a:moveTo>
                    <a:pt x="0" y="1"/>
                  </a:moveTo>
                  <a:lnTo>
                    <a:pt x="110" y="1027"/>
                  </a:lnTo>
                  <a:lnTo>
                    <a:pt x="24966" y="33838"/>
                  </a:lnTo>
                  <a:lnTo>
                    <a:pt x="49235" y="51839"/>
                  </a:lnTo>
                  <a:lnTo>
                    <a:pt x="50298" y="57301"/>
                  </a:lnTo>
                  <a:lnTo>
                    <a:pt x="78306" y="41134"/>
                  </a:lnTo>
                  <a:lnTo>
                    <a:pt x="40180" y="206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1090243" y="1007312"/>
              <a:ext cx="2090194" cy="1644129"/>
            </a:xfrm>
            <a:custGeom>
              <a:avLst/>
              <a:gdLst/>
              <a:ahLst/>
              <a:cxnLst/>
              <a:rect l="l" t="t" r="r" b="b"/>
              <a:pathLst>
                <a:path w="78160" h="61480" extrusionOk="0">
                  <a:moveTo>
                    <a:pt x="6636" y="0"/>
                  </a:moveTo>
                  <a:lnTo>
                    <a:pt x="0" y="5206"/>
                  </a:lnTo>
                  <a:lnTo>
                    <a:pt x="24819" y="38017"/>
                  </a:lnTo>
                  <a:lnTo>
                    <a:pt x="49125" y="56017"/>
                  </a:lnTo>
                  <a:lnTo>
                    <a:pt x="50151" y="61479"/>
                  </a:lnTo>
                  <a:lnTo>
                    <a:pt x="78160" y="45312"/>
                  </a:lnTo>
                  <a:lnTo>
                    <a:pt x="40033" y="24782"/>
                  </a:lnTo>
                  <a:lnTo>
                    <a:pt x="663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1053953" y="712208"/>
              <a:ext cx="213753" cy="434325"/>
            </a:xfrm>
            <a:custGeom>
              <a:avLst/>
              <a:gdLst/>
              <a:ahLst/>
              <a:cxnLst/>
              <a:rect l="l" t="t" r="r" b="b"/>
              <a:pathLst>
                <a:path w="7993" h="16241" extrusionOk="0">
                  <a:moveTo>
                    <a:pt x="4400" y="0"/>
                  </a:moveTo>
                  <a:lnTo>
                    <a:pt x="1" y="3410"/>
                  </a:lnTo>
                  <a:lnTo>
                    <a:pt x="1357" y="16241"/>
                  </a:lnTo>
                  <a:lnTo>
                    <a:pt x="7993" y="11035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2152000" y="1710238"/>
              <a:ext cx="751972" cy="420606"/>
            </a:xfrm>
            <a:custGeom>
              <a:avLst/>
              <a:gdLst/>
              <a:ahLst/>
              <a:cxnLst/>
              <a:rect l="l" t="t" r="r" b="b"/>
              <a:pathLst>
                <a:path w="28119" h="15728" extrusionOk="0">
                  <a:moveTo>
                    <a:pt x="3006" y="1"/>
                  </a:moveTo>
                  <a:lnTo>
                    <a:pt x="0" y="1760"/>
                  </a:lnTo>
                  <a:lnTo>
                    <a:pt x="24819" y="15654"/>
                  </a:lnTo>
                  <a:lnTo>
                    <a:pt x="24929" y="15728"/>
                  </a:lnTo>
                  <a:lnTo>
                    <a:pt x="28118" y="13895"/>
                  </a:lnTo>
                  <a:lnTo>
                    <a:pt x="27825" y="13382"/>
                  </a:lnTo>
                  <a:lnTo>
                    <a:pt x="24892" y="15105"/>
                  </a:lnTo>
                  <a:lnTo>
                    <a:pt x="1100" y="1760"/>
                  </a:lnTo>
                  <a:lnTo>
                    <a:pt x="3263" y="477"/>
                  </a:lnTo>
                  <a:lnTo>
                    <a:pt x="300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1351009" y="1114175"/>
              <a:ext cx="606894" cy="450986"/>
            </a:xfrm>
            <a:custGeom>
              <a:avLst/>
              <a:gdLst/>
              <a:ahLst/>
              <a:cxnLst/>
              <a:rect l="l" t="t" r="r" b="b"/>
              <a:pathLst>
                <a:path w="22694" h="16864" extrusionOk="0">
                  <a:moveTo>
                    <a:pt x="2420" y="0"/>
                  </a:moveTo>
                  <a:lnTo>
                    <a:pt x="1" y="1357"/>
                  </a:lnTo>
                  <a:lnTo>
                    <a:pt x="19834" y="16717"/>
                  </a:lnTo>
                  <a:lnTo>
                    <a:pt x="19981" y="16864"/>
                  </a:lnTo>
                  <a:lnTo>
                    <a:pt x="22693" y="15287"/>
                  </a:lnTo>
                  <a:lnTo>
                    <a:pt x="22400" y="14774"/>
                  </a:lnTo>
                  <a:lnTo>
                    <a:pt x="20017" y="16167"/>
                  </a:lnTo>
                  <a:lnTo>
                    <a:pt x="991" y="1393"/>
                  </a:lnTo>
                  <a:lnTo>
                    <a:pt x="2714" y="44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1090243" y="1118079"/>
              <a:ext cx="1472549" cy="1533361"/>
            </a:xfrm>
            <a:custGeom>
              <a:avLst/>
              <a:gdLst/>
              <a:ahLst/>
              <a:cxnLst/>
              <a:rect l="l" t="t" r="r" b="b"/>
              <a:pathLst>
                <a:path w="55064" h="57338" extrusionOk="0">
                  <a:moveTo>
                    <a:pt x="1357" y="1"/>
                  </a:moveTo>
                  <a:lnTo>
                    <a:pt x="0" y="1064"/>
                  </a:lnTo>
                  <a:lnTo>
                    <a:pt x="24819" y="33875"/>
                  </a:lnTo>
                  <a:lnTo>
                    <a:pt x="49125" y="51875"/>
                  </a:lnTo>
                  <a:lnTo>
                    <a:pt x="50151" y="57337"/>
                  </a:lnTo>
                  <a:lnTo>
                    <a:pt x="55064" y="49785"/>
                  </a:lnTo>
                  <a:lnTo>
                    <a:pt x="30281" y="32152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1292202" y="1488142"/>
              <a:ext cx="3450852" cy="2023926"/>
            </a:xfrm>
            <a:custGeom>
              <a:avLst/>
              <a:gdLst/>
              <a:ahLst/>
              <a:cxnLst/>
              <a:rect l="l" t="t" r="r" b="b"/>
              <a:pathLst>
                <a:path w="129040" h="75682" extrusionOk="0">
                  <a:moveTo>
                    <a:pt x="125902" y="1"/>
                  </a:moveTo>
                  <a:cubicBezTo>
                    <a:pt x="125554" y="1"/>
                    <a:pt x="125202" y="61"/>
                    <a:pt x="124865" y="204"/>
                  </a:cubicBezTo>
                  <a:cubicBezTo>
                    <a:pt x="123545" y="790"/>
                    <a:pt x="111484" y="7572"/>
                    <a:pt x="99899" y="11422"/>
                  </a:cubicBezTo>
                  <a:cubicBezTo>
                    <a:pt x="94877" y="13071"/>
                    <a:pt x="89708" y="16151"/>
                    <a:pt x="87801" y="17214"/>
                  </a:cubicBezTo>
                  <a:cubicBezTo>
                    <a:pt x="85858" y="18277"/>
                    <a:pt x="25149" y="53288"/>
                    <a:pt x="14921" y="59410"/>
                  </a:cubicBezTo>
                  <a:cubicBezTo>
                    <a:pt x="4729" y="65532"/>
                    <a:pt x="2090" y="69088"/>
                    <a:pt x="1833" y="69602"/>
                  </a:cubicBezTo>
                  <a:cubicBezTo>
                    <a:pt x="1540" y="70078"/>
                    <a:pt x="917" y="71471"/>
                    <a:pt x="440" y="72718"/>
                  </a:cubicBezTo>
                  <a:cubicBezTo>
                    <a:pt x="0" y="73927"/>
                    <a:pt x="403" y="74734"/>
                    <a:pt x="403" y="74734"/>
                  </a:cubicBezTo>
                  <a:cubicBezTo>
                    <a:pt x="1284" y="75406"/>
                    <a:pt x="2690" y="75682"/>
                    <a:pt x="4406" y="75682"/>
                  </a:cubicBezTo>
                  <a:cubicBezTo>
                    <a:pt x="12339" y="75682"/>
                    <a:pt x="26902" y="69785"/>
                    <a:pt x="26872" y="69785"/>
                  </a:cubicBezTo>
                  <a:lnTo>
                    <a:pt x="103235" y="24143"/>
                  </a:lnTo>
                  <a:cubicBezTo>
                    <a:pt x="103235" y="24143"/>
                    <a:pt x="128164" y="1963"/>
                    <a:pt x="128677" y="1597"/>
                  </a:cubicBezTo>
                  <a:cubicBezTo>
                    <a:pt x="129039" y="1295"/>
                    <a:pt x="127515" y="1"/>
                    <a:pt x="1259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977479" y="1967100"/>
              <a:ext cx="1998066" cy="1150997"/>
            </a:xfrm>
            <a:custGeom>
              <a:avLst/>
              <a:gdLst/>
              <a:ahLst/>
              <a:cxnLst/>
              <a:rect l="l" t="t" r="r" b="b"/>
              <a:pathLst>
                <a:path w="74715" h="43040" extrusionOk="0">
                  <a:moveTo>
                    <a:pt x="70315" y="1"/>
                  </a:moveTo>
                  <a:lnTo>
                    <a:pt x="1" y="40583"/>
                  </a:lnTo>
                  <a:lnTo>
                    <a:pt x="4290" y="43040"/>
                  </a:lnTo>
                  <a:lnTo>
                    <a:pt x="74714" y="2347"/>
                  </a:lnTo>
                  <a:cubicBezTo>
                    <a:pt x="74091" y="1137"/>
                    <a:pt x="72954" y="294"/>
                    <a:pt x="70975" y="74"/>
                  </a:cubicBezTo>
                  <a:cubicBezTo>
                    <a:pt x="70755" y="37"/>
                    <a:pt x="70498" y="37"/>
                    <a:pt x="703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3575503" y="1955333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567" y="1"/>
                  </a:moveTo>
                  <a:lnTo>
                    <a:pt x="1" y="1540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640220" y="195755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4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0" y="64"/>
                    <a:pt x="0" y="101"/>
                    <a:pt x="37" y="174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4"/>
                  </a:cubicBezTo>
                  <a:cubicBezTo>
                    <a:pt x="330" y="101"/>
                    <a:pt x="330" y="64"/>
                    <a:pt x="257" y="28"/>
                  </a:cubicBezTo>
                  <a:cubicBezTo>
                    <a:pt x="239" y="9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640220" y="1959264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640220" y="1955815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4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3"/>
                    <a:pt x="0" y="166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330" y="129"/>
                    <a:pt x="330" y="93"/>
                    <a:pt x="257" y="56"/>
                  </a:cubicBezTo>
                  <a:cubicBezTo>
                    <a:pt x="239" y="19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3640220" y="1957285"/>
              <a:ext cx="8852" cy="2434"/>
            </a:xfrm>
            <a:custGeom>
              <a:avLst/>
              <a:gdLst/>
              <a:ahLst/>
              <a:cxnLst/>
              <a:rect l="l" t="t" r="r" b="b"/>
              <a:pathLst>
                <a:path w="331" h="91" extrusionOk="0">
                  <a:moveTo>
                    <a:pt x="147" y="1"/>
                  </a:moveTo>
                  <a:cubicBezTo>
                    <a:pt x="37" y="1"/>
                    <a:pt x="0" y="74"/>
                    <a:pt x="0" y="74"/>
                  </a:cubicBezTo>
                  <a:cubicBezTo>
                    <a:pt x="0" y="74"/>
                    <a:pt x="147" y="91"/>
                    <a:pt x="245" y="91"/>
                  </a:cubicBezTo>
                  <a:cubicBezTo>
                    <a:pt x="294" y="91"/>
                    <a:pt x="330" y="86"/>
                    <a:pt x="330" y="74"/>
                  </a:cubicBezTo>
                  <a:cubicBezTo>
                    <a:pt x="330" y="38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640220" y="1955815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55" y="148"/>
                    <a:pt x="92" y="157"/>
                    <a:pt x="129" y="157"/>
                  </a:cubicBezTo>
                  <a:cubicBezTo>
                    <a:pt x="165" y="157"/>
                    <a:pt x="202" y="148"/>
                    <a:pt x="220" y="129"/>
                  </a:cubicBezTo>
                  <a:cubicBezTo>
                    <a:pt x="257" y="129"/>
                    <a:pt x="257" y="93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3642172" y="1956456"/>
              <a:ext cx="3958" cy="3797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121" y="1"/>
                  </a:moveTo>
                  <a:cubicBezTo>
                    <a:pt x="107" y="1"/>
                    <a:pt x="99" y="43"/>
                    <a:pt x="74" y="69"/>
                  </a:cubicBezTo>
                  <a:lnTo>
                    <a:pt x="1" y="69"/>
                  </a:lnTo>
                  <a:lnTo>
                    <a:pt x="1" y="105"/>
                  </a:lnTo>
                  <a:lnTo>
                    <a:pt x="1" y="142"/>
                  </a:lnTo>
                  <a:lnTo>
                    <a:pt x="147" y="142"/>
                  </a:lnTo>
                  <a:lnTo>
                    <a:pt x="147" y="105"/>
                  </a:lnTo>
                  <a:lnTo>
                    <a:pt x="147" y="32"/>
                  </a:lnTo>
                  <a:cubicBezTo>
                    <a:pt x="136" y="9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3621581" y="1948487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3"/>
                  </a:lnTo>
                  <a:lnTo>
                    <a:pt x="844" y="330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3"/>
                    <a:pt x="587" y="147"/>
                  </a:cubicBezTo>
                  <a:cubicBezTo>
                    <a:pt x="514" y="73"/>
                    <a:pt x="367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3644125" y="1969052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1" y="1"/>
                    <a:pt x="1321" y="1"/>
                    <a:pt x="1357" y="1"/>
                  </a:cubicBezTo>
                  <a:cubicBezTo>
                    <a:pt x="1321" y="1"/>
                    <a:pt x="111" y="661"/>
                    <a:pt x="111" y="661"/>
                  </a:cubicBezTo>
                  <a:cubicBezTo>
                    <a:pt x="111" y="661"/>
                    <a:pt x="1" y="1577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3650008" y="1971994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61"/>
                    <a:pt x="147" y="1761"/>
                    <a:pt x="147" y="1761"/>
                  </a:cubicBezTo>
                  <a:cubicBezTo>
                    <a:pt x="257" y="1724"/>
                    <a:pt x="1064" y="1321"/>
                    <a:pt x="1064" y="1284"/>
                  </a:cubicBezTo>
                  <a:cubicBezTo>
                    <a:pt x="1101" y="1284"/>
                    <a:pt x="1431" y="74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3587270" y="194455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20" y="0"/>
                    <a:pt x="1394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3595106" y="1947498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8" y="1687"/>
                    <a:pt x="991" y="1320"/>
                    <a:pt x="1027" y="1283"/>
                  </a:cubicBezTo>
                  <a:cubicBezTo>
                    <a:pt x="1101" y="1283"/>
                    <a:pt x="1394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3587270" y="1904362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24"/>
                    <a:pt x="1320" y="917"/>
                  </a:cubicBezTo>
                  <a:cubicBezTo>
                    <a:pt x="1284" y="1137"/>
                    <a:pt x="917" y="1283"/>
                    <a:pt x="880" y="1283"/>
                  </a:cubicBezTo>
                  <a:cubicBezTo>
                    <a:pt x="880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3577482" y="1899441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60" y="38"/>
                  </a:moveTo>
                  <a:lnTo>
                    <a:pt x="1760" y="38"/>
                  </a:lnTo>
                  <a:cubicBezTo>
                    <a:pt x="1686" y="1"/>
                    <a:pt x="1686" y="1"/>
                    <a:pt x="1760" y="38"/>
                  </a:cubicBezTo>
                  <a:cubicBezTo>
                    <a:pt x="1686" y="38"/>
                    <a:pt x="513" y="551"/>
                    <a:pt x="330" y="734"/>
                  </a:cubicBezTo>
                  <a:cubicBezTo>
                    <a:pt x="183" y="881"/>
                    <a:pt x="0" y="1651"/>
                    <a:pt x="73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1"/>
                  </a:lnTo>
                  <a:lnTo>
                    <a:pt x="330" y="1797"/>
                  </a:lnTo>
                  <a:lnTo>
                    <a:pt x="477" y="1174"/>
                  </a:lnTo>
                  <a:lnTo>
                    <a:pt x="660" y="881"/>
                  </a:lnTo>
                  <a:lnTo>
                    <a:pt x="2016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3583339" y="1903373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4" y="1"/>
                  </a:moveTo>
                  <a:cubicBezTo>
                    <a:pt x="1724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cubicBezTo>
                    <a:pt x="111" y="1760"/>
                    <a:pt x="148" y="1760"/>
                    <a:pt x="148" y="1760"/>
                  </a:cubicBezTo>
                  <a:lnTo>
                    <a:pt x="1101" y="1467"/>
                  </a:lnTo>
                  <a:cubicBezTo>
                    <a:pt x="1174" y="1467"/>
                    <a:pt x="1541" y="1284"/>
                    <a:pt x="1614" y="1027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3582376" y="1903373"/>
              <a:ext cx="48056" cy="47094"/>
            </a:xfrm>
            <a:custGeom>
              <a:avLst/>
              <a:gdLst/>
              <a:ahLst/>
              <a:cxnLst/>
              <a:rect l="l" t="t" r="r" b="b"/>
              <a:pathLst>
                <a:path w="1797" h="1761" extrusionOk="0">
                  <a:moveTo>
                    <a:pt x="147" y="1724"/>
                  </a:moveTo>
                  <a:cubicBezTo>
                    <a:pt x="37" y="1577"/>
                    <a:pt x="220" y="807"/>
                    <a:pt x="367" y="661"/>
                  </a:cubicBezTo>
                  <a:cubicBezTo>
                    <a:pt x="550" y="477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477"/>
                    <a:pt x="367" y="661"/>
                  </a:cubicBezTo>
                  <a:cubicBezTo>
                    <a:pt x="184" y="807"/>
                    <a:pt x="0" y="1577"/>
                    <a:pt x="147" y="1724"/>
                  </a:cubicBezTo>
                  <a:cubicBezTo>
                    <a:pt x="110" y="1724"/>
                    <a:pt x="147" y="1760"/>
                    <a:pt x="147" y="1724"/>
                  </a:cubicBezTo>
                  <a:cubicBezTo>
                    <a:pt x="147" y="1760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3587270" y="1904362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97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24"/>
                    <a:pt x="1430" y="917"/>
                  </a:cubicBezTo>
                  <a:cubicBezTo>
                    <a:pt x="1320" y="1173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3611793" y="1932789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3568657" y="1852401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74"/>
                  </a:moveTo>
                  <a:lnTo>
                    <a:pt x="2823" y="74"/>
                  </a:lnTo>
                  <a:lnTo>
                    <a:pt x="2823" y="74"/>
                  </a:lnTo>
                  <a:lnTo>
                    <a:pt x="2823" y="74"/>
                  </a:lnTo>
                  <a:cubicBezTo>
                    <a:pt x="2750" y="0"/>
                    <a:pt x="2640" y="74"/>
                    <a:pt x="2566" y="110"/>
                  </a:cubicBezTo>
                  <a:lnTo>
                    <a:pt x="2456" y="257"/>
                  </a:lnTo>
                  <a:lnTo>
                    <a:pt x="2456" y="257"/>
                  </a:lnTo>
                  <a:lnTo>
                    <a:pt x="2456" y="257"/>
                  </a:lnTo>
                  <a:lnTo>
                    <a:pt x="2456" y="330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6" y="2970"/>
                    <a:pt x="1906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76"/>
                    <a:pt x="0" y="3850"/>
                    <a:pt x="0" y="3960"/>
                  </a:cubicBezTo>
                  <a:cubicBezTo>
                    <a:pt x="0" y="3996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3625512" y="1884760"/>
              <a:ext cx="74531" cy="118630"/>
            </a:xfrm>
            <a:custGeom>
              <a:avLst/>
              <a:gdLst/>
              <a:ahLst/>
              <a:cxnLst/>
              <a:rect l="l" t="t" r="r" b="b"/>
              <a:pathLst>
                <a:path w="2787" h="4436" extrusionOk="0">
                  <a:moveTo>
                    <a:pt x="2787" y="73"/>
                  </a:moveTo>
                  <a:cubicBezTo>
                    <a:pt x="2787" y="0"/>
                    <a:pt x="2640" y="37"/>
                    <a:pt x="2567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39"/>
                    <a:pt x="0" y="3849"/>
                    <a:pt x="0" y="3923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4" y="4399"/>
                    <a:pt x="184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4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19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70"/>
                  </a:cubicBezTo>
                  <a:cubicBezTo>
                    <a:pt x="2347" y="2970"/>
                    <a:pt x="2383" y="2566"/>
                    <a:pt x="2567" y="1870"/>
                  </a:cubicBezTo>
                  <a:cubicBezTo>
                    <a:pt x="2750" y="1173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3675520" y="1885589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903" y="0"/>
                  </a:moveTo>
                  <a:cubicBezTo>
                    <a:pt x="860" y="0"/>
                    <a:pt x="797" y="21"/>
                    <a:pt x="733" y="42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77" y="1472"/>
                    <a:pt x="220" y="2205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5"/>
                  </a:lnTo>
                  <a:cubicBezTo>
                    <a:pt x="477" y="2975"/>
                    <a:pt x="513" y="2572"/>
                    <a:pt x="697" y="1875"/>
                  </a:cubicBezTo>
                  <a:cubicBezTo>
                    <a:pt x="880" y="1252"/>
                    <a:pt x="953" y="116"/>
                    <a:pt x="953" y="42"/>
                  </a:cubicBezTo>
                  <a:cubicBezTo>
                    <a:pt x="953" y="11"/>
                    <a:pt x="934" y="0"/>
                    <a:pt x="9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3626501" y="1964158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60" y="184"/>
                    <a:pt x="403" y="514"/>
                    <a:pt x="147" y="734"/>
                  </a:cubicBezTo>
                  <a:lnTo>
                    <a:pt x="110" y="770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0"/>
                  </a:cubicBezTo>
                  <a:cubicBezTo>
                    <a:pt x="183" y="1430"/>
                    <a:pt x="1063" y="954"/>
                    <a:pt x="1320" y="770"/>
                  </a:cubicBezTo>
                  <a:cubicBezTo>
                    <a:pt x="1760" y="660"/>
                    <a:pt x="1576" y="550"/>
                    <a:pt x="1576" y="550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3668648" y="1965148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294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4" y="257"/>
                  </a:lnTo>
                  <a:cubicBezTo>
                    <a:pt x="624" y="257"/>
                    <a:pt x="770" y="110"/>
                    <a:pt x="770" y="74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3641183" y="1937683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1" y="1"/>
                  </a:moveTo>
                  <a:lnTo>
                    <a:pt x="1761" y="1"/>
                  </a:lnTo>
                  <a:lnTo>
                    <a:pt x="1761" y="1"/>
                  </a:ln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lnTo>
                    <a:pt x="148" y="1760"/>
                  </a:lnTo>
                  <a:lnTo>
                    <a:pt x="148" y="1760"/>
                  </a:lnTo>
                  <a:lnTo>
                    <a:pt x="368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647066" y="193966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4" y="0"/>
                  </a:moveTo>
                  <a:cubicBezTo>
                    <a:pt x="1724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96"/>
                    <a:pt x="148" y="1796"/>
                    <a:pt x="148" y="1796"/>
                  </a:cubicBezTo>
                  <a:lnTo>
                    <a:pt x="1101" y="1466"/>
                  </a:lnTo>
                  <a:cubicBezTo>
                    <a:pt x="1174" y="1466"/>
                    <a:pt x="1541" y="1283"/>
                    <a:pt x="1614" y="1063"/>
                  </a:cubicBezTo>
                  <a:cubicBezTo>
                    <a:pt x="1651" y="843"/>
                    <a:pt x="1834" y="73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3647066" y="1939662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60"/>
                  </a:moveTo>
                  <a:cubicBezTo>
                    <a:pt x="1" y="1613"/>
                    <a:pt x="184" y="843"/>
                    <a:pt x="331" y="697"/>
                  </a:cubicBezTo>
                  <a:cubicBezTo>
                    <a:pt x="514" y="513"/>
                    <a:pt x="1724" y="0"/>
                    <a:pt x="1724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724" y="0"/>
                  </a:lnTo>
                  <a:cubicBezTo>
                    <a:pt x="1724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60"/>
                    <a:pt x="111" y="1796"/>
                    <a:pt x="111" y="1760"/>
                  </a:cubicBezTo>
                  <a:cubicBezTo>
                    <a:pt x="111" y="1796"/>
                    <a:pt x="111" y="1796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3639231" y="1992586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1"/>
                  </a:moveTo>
                  <a:lnTo>
                    <a:pt x="1" y="1467"/>
                  </a:lnTo>
                  <a:lnTo>
                    <a:pt x="2310" y="2824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703948" y="1993816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703948" y="1996517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3703948" y="1992826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330" y="138"/>
                    <a:pt x="330" y="65"/>
                    <a:pt x="257" y="28"/>
                  </a:cubicBezTo>
                  <a:cubicBezTo>
                    <a:pt x="238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3703948" y="1992586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37" y="1"/>
                    <a:pt x="0" y="74"/>
                    <a:pt x="0" y="74"/>
                  </a:cubicBezTo>
                  <a:cubicBezTo>
                    <a:pt x="0" y="74"/>
                    <a:pt x="147" y="123"/>
                    <a:pt x="245" y="123"/>
                  </a:cubicBezTo>
                  <a:cubicBezTo>
                    <a:pt x="293" y="123"/>
                    <a:pt x="330" y="111"/>
                    <a:pt x="330" y="74"/>
                  </a:cubicBezTo>
                  <a:cubicBezTo>
                    <a:pt x="330" y="37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3703948" y="1992826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7"/>
                    <a:pt x="92" y="166"/>
                    <a:pt x="128" y="166"/>
                  </a:cubicBezTo>
                  <a:cubicBezTo>
                    <a:pt x="165" y="166"/>
                    <a:pt x="202" y="157"/>
                    <a:pt x="220" y="138"/>
                  </a:cubicBezTo>
                  <a:cubicBezTo>
                    <a:pt x="257" y="138"/>
                    <a:pt x="257" y="65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3705900" y="199258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74" y="37"/>
                    <a:pt x="74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3685308" y="1984376"/>
              <a:ext cx="22571" cy="12168"/>
            </a:xfrm>
            <a:custGeom>
              <a:avLst/>
              <a:gdLst/>
              <a:ahLst/>
              <a:cxnLst/>
              <a:rect l="l" t="t" r="r" b="b"/>
              <a:pathLst>
                <a:path w="844" h="455" extrusionOk="0">
                  <a:moveTo>
                    <a:pt x="795" y="422"/>
                  </a:moveTo>
                  <a:cubicBezTo>
                    <a:pt x="779" y="422"/>
                    <a:pt x="795" y="454"/>
                    <a:pt x="844" y="454"/>
                  </a:cubicBezTo>
                  <a:cubicBezTo>
                    <a:pt x="819" y="430"/>
                    <a:pt x="803" y="422"/>
                    <a:pt x="795" y="422"/>
                  </a:cubicBezTo>
                  <a:close/>
                  <a:moveTo>
                    <a:pt x="212" y="0"/>
                  </a:moveTo>
                  <a:cubicBezTo>
                    <a:pt x="142" y="0"/>
                    <a:pt x="81" y="34"/>
                    <a:pt x="1" y="88"/>
                  </a:cubicBezTo>
                  <a:cubicBezTo>
                    <a:pt x="44" y="73"/>
                    <a:pt x="89" y="67"/>
                    <a:pt x="134" y="67"/>
                  </a:cubicBezTo>
                  <a:cubicBezTo>
                    <a:pt x="438" y="67"/>
                    <a:pt x="770" y="344"/>
                    <a:pt x="770" y="344"/>
                  </a:cubicBezTo>
                  <a:lnTo>
                    <a:pt x="844" y="454"/>
                  </a:lnTo>
                  <a:lnTo>
                    <a:pt x="844" y="344"/>
                  </a:lnTo>
                  <a:cubicBezTo>
                    <a:pt x="844" y="308"/>
                    <a:pt x="844" y="271"/>
                    <a:pt x="770" y="271"/>
                  </a:cubicBezTo>
                  <a:cubicBezTo>
                    <a:pt x="734" y="271"/>
                    <a:pt x="697" y="198"/>
                    <a:pt x="587" y="161"/>
                  </a:cubicBezTo>
                  <a:cubicBezTo>
                    <a:pt x="514" y="124"/>
                    <a:pt x="367" y="88"/>
                    <a:pt x="294" y="14"/>
                  </a:cubicBezTo>
                  <a:cubicBezTo>
                    <a:pt x="264" y="5"/>
                    <a:pt x="238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705900" y="200630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40" y="1027"/>
                  </a:lnTo>
                  <a:lnTo>
                    <a:pt x="440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3713735" y="2008283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687"/>
                    <a:pt x="1064" y="1320"/>
                    <a:pt x="1064" y="1283"/>
                  </a:cubicBezTo>
                  <a:cubicBezTo>
                    <a:pt x="1101" y="1283"/>
                    <a:pt x="1431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650997" y="198180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0" y="0"/>
                    <a:pt x="1320" y="0"/>
                    <a:pt x="1394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1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3656881" y="198279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0" y="623"/>
                  </a:lnTo>
                  <a:cubicBezTo>
                    <a:pt x="110" y="623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23"/>
                    <a:pt x="1064" y="1357"/>
                    <a:pt x="1064" y="1283"/>
                  </a:cubicBezTo>
                  <a:cubicBezTo>
                    <a:pt x="1100" y="1283"/>
                    <a:pt x="1430" y="73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3650008" y="1940625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1" y="917"/>
                  </a:cubicBezTo>
                  <a:cubicBezTo>
                    <a:pt x="1284" y="1174"/>
                    <a:pt x="917" y="1284"/>
                    <a:pt x="844" y="1284"/>
                  </a:cubicBezTo>
                  <a:cubicBezTo>
                    <a:pt x="844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44" y="1430"/>
                  </a:lnTo>
                  <a:lnTo>
                    <a:pt x="1211" y="1247"/>
                  </a:lnTo>
                  <a:lnTo>
                    <a:pt x="1357" y="1064"/>
                  </a:lnTo>
                  <a:lnTo>
                    <a:pt x="1504" y="44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3640220" y="1935731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3" y="514"/>
                    <a:pt x="330" y="697"/>
                  </a:cubicBezTo>
                  <a:cubicBezTo>
                    <a:pt x="184" y="844"/>
                    <a:pt x="0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3646104" y="193966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60"/>
                    <a:pt x="1100" y="1466"/>
                    <a:pt x="1100" y="1466"/>
                  </a:cubicBezTo>
                  <a:cubicBezTo>
                    <a:pt x="1137" y="1466"/>
                    <a:pt x="1503" y="1283"/>
                    <a:pt x="1613" y="1063"/>
                  </a:cubicBezTo>
                  <a:cubicBezTo>
                    <a:pt x="1650" y="843"/>
                    <a:pt x="1833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646104" y="1939662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4" y="843"/>
                    <a:pt x="330" y="697"/>
                  </a:cubicBezTo>
                  <a:cubicBezTo>
                    <a:pt x="513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650008" y="1940625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57"/>
                  </a:moveTo>
                  <a:cubicBezTo>
                    <a:pt x="954" y="1357"/>
                    <a:pt x="1321" y="1211"/>
                    <a:pt x="1431" y="954"/>
                  </a:cubicBezTo>
                  <a:cubicBezTo>
                    <a:pt x="1504" y="697"/>
                    <a:pt x="1614" y="147"/>
                    <a:pt x="1541" y="1"/>
                  </a:cubicBezTo>
                  <a:lnTo>
                    <a:pt x="1541" y="1"/>
                  </a:lnTo>
                  <a:cubicBezTo>
                    <a:pt x="1541" y="147"/>
                    <a:pt x="1467" y="661"/>
                    <a:pt x="1431" y="917"/>
                  </a:cubicBezTo>
                  <a:cubicBezTo>
                    <a:pt x="1321" y="1211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675520" y="1969052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8"/>
                    <a:pt x="697" y="111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632358" y="1889654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824" y="37"/>
                  </a:moveTo>
                  <a:lnTo>
                    <a:pt x="2824" y="37"/>
                  </a:lnTo>
                  <a:lnTo>
                    <a:pt x="2824" y="37"/>
                  </a:lnTo>
                  <a:lnTo>
                    <a:pt x="2824" y="37"/>
                  </a:lnTo>
                  <a:cubicBezTo>
                    <a:pt x="2750" y="0"/>
                    <a:pt x="2641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40"/>
                    <a:pt x="1907" y="2970"/>
                    <a:pt x="1907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74" y="4326"/>
                  </a:cubicBezTo>
                  <a:lnTo>
                    <a:pt x="74" y="4326"/>
                  </a:lnTo>
                  <a:lnTo>
                    <a:pt x="2164" y="5573"/>
                  </a:lnTo>
                  <a:lnTo>
                    <a:pt x="2531" y="5060"/>
                  </a:lnTo>
                  <a:lnTo>
                    <a:pt x="3850" y="4510"/>
                  </a:lnTo>
                  <a:lnTo>
                    <a:pt x="4034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3689239" y="1921023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090" y="2273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3" y="3117"/>
                    <a:pt x="330" y="3483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739221" y="1922413"/>
              <a:ext cx="25539" cy="84907"/>
            </a:xfrm>
            <a:custGeom>
              <a:avLst/>
              <a:gdLst/>
              <a:ahLst/>
              <a:cxnLst/>
              <a:rect l="l" t="t" r="r" b="b"/>
              <a:pathLst>
                <a:path w="955" h="3175" extrusionOk="0">
                  <a:moveTo>
                    <a:pt x="910" y="0"/>
                  </a:moveTo>
                  <a:cubicBezTo>
                    <a:pt x="868" y="0"/>
                    <a:pt x="801" y="36"/>
                    <a:pt x="734" y="59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78" y="1488"/>
                    <a:pt x="221" y="2221"/>
                  </a:cubicBezTo>
                  <a:cubicBezTo>
                    <a:pt x="111" y="2625"/>
                    <a:pt x="1" y="2955"/>
                    <a:pt x="1" y="2955"/>
                  </a:cubicBezTo>
                  <a:lnTo>
                    <a:pt x="331" y="3175"/>
                  </a:lnTo>
                  <a:lnTo>
                    <a:pt x="478" y="2991"/>
                  </a:lnTo>
                  <a:cubicBezTo>
                    <a:pt x="478" y="2991"/>
                    <a:pt x="514" y="2588"/>
                    <a:pt x="697" y="1892"/>
                  </a:cubicBezTo>
                  <a:cubicBezTo>
                    <a:pt x="881" y="1232"/>
                    <a:pt x="954" y="95"/>
                    <a:pt x="954" y="59"/>
                  </a:cubicBezTo>
                  <a:cubicBezTo>
                    <a:pt x="954" y="15"/>
                    <a:pt x="937" y="0"/>
                    <a:pt x="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689239" y="2001411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1"/>
                  </a:moveTo>
                  <a:lnTo>
                    <a:pt x="1860" y="17"/>
                  </a:lnTo>
                  <a:lnTo>
                    <a:pt x="1860" y="17"/>
                  </a:lnTo>
                  <a:cubicBezTo>
                    <a:pt x="1864" y="12"/>
                    <a:pt x="1868" y="6"/>
                    <a:pt x="1870" y="1"/>
                  </a:cubicBezTo>
                  <a:close/>
                  <a:moveTo>
                    <a:pt x="1860" y="17"/>
                  </a:moveTo>
                  <a:lnTo>
                    <a:pt x="1860" y="17"/>
                  </a:lnTo>
                  <a:cubicBezTo>
                    <a:pt x="1716" y="199"/>
                    <a:pt x="431" y="449"/>
                    <a:pt x="147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123" y="1402"/>
                  </a:cubicBezTo>
                  <a:cubicBezTo>
                    <a:pt x="131" y="1402"/>
                    <a:pt x="138" y="1399"/>
                    <a:pt x="147" y="1394"/>
                  </a:cubicBezTo>
                  <a:cubicBezTo>
                    <a:pt x="184" y="1394"/>
                    <a:pt x="1063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60" y="1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732375" y="2002400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704910" y="1972983"/>
              <a:ext cx="53966" cy="52977"/>
            </a:xfrm>
            <a:custGeom>
              <a:avLst/>
              <a:gdLst/>
              <a:ahLst/>
              <a:cxnLst/>
              <a:rect l="l" t="t" r="r" b="b"/>
              <a:pathLst>
                <a:path w="2018" h="1981" extrusionOk="0">
                  <a:moveTo>
                    <a:pt x="1761" y="37"/>
                  </a:moveTo>
                  <a:lnTo>
                    <a:pt x="1761" y="37"/>
                  </a:lnTo>
                  <a:cubicBezTo>
                    <a:pt x="1761" y="1"/>
                    <a:pt x="1687" y="1"/>
                    <a:pt x="1761" y="37"/>
                  </a:cubicBezTo>
                  <a:cubicBezTo>
                    <a:pt x="1687" y="37"/>
                    <a:pt x="514" y="550"/>
                    <a:pt x="331" y="734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331" y="1797"/>
                  </a:lnTo>
                  <a:lnTo>
                    <a:pt x="477" y="1174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710794" y="1976914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111" y="1723"/>
                  </a:cubicBezTo>
                  <a:cubicBezTo>
                    <a:pt x="111" y="1760"/>
                    <a:pt x="147" y="1760"/>
                    <a:pt x="147" y="1760"/>
                  </a:cubicBezTo>
                  <a:lnTo>
                    <a:pt x="1101" y="1467"/>
                  </a:lnTo>
                  <a:cubicBezTo>
                    <a:pt x="1174" y="1467"/>
                    <a:pt x="1541" y="1283"/>
                    <a:pt x="1614" y="1027"/>
                  </a:cubicBezTo>
                  <a:cubicBezTo>
                    <a:pt x="1650" y="807"/>
                    <a:pt x="1834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710794" y="1976914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1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477"/>
                    <a:pt x="1724" y="0"/>
                    <a:pt x="1724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4" y="0"/>
                  </a:lnTo>
                  <a:cubicBezTo>
                    <a:pt x="1724" y="0"/>
                    <a:pt x="514" y="477"/>
                    <a:pt x="331" y="660"/>
                  </a:cubicBezTo>
                  <a:cubicBezTo>
                    <a:pt x="147" y="807"/>
                    <a:pt x="1" y="1577"/>
                    <a:pt x="111" y="1723"/>
                  </a:cubicBezTo>
                  <a:cubicBezTo>
                    <a:pt x="74" y="1723"/>
                    <a:pt x="111" y="1760"/>
                    <a:pt x="111" y="1723"/>
                  </a:cubicBezTo>
                  <a:cubicBezTo>
                    <a:pt x="111" y="1760"/>
                    <a:pt x="111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3774521" y="2071021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23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3840201" y="2072251"/>
              <a:ext cx="7889" cy="5402"/>
            </a:xfrm>
            <a:custGeom>
              <a:avLst/>
              <a:gdLst/>
              <a:ahLst/>
              <a:cxnLst/>
              <a:rect l="l" t="t" r="r" b="b"/>
              <a:pathLst>
                <a:path w="295" h="202" extrusionOk="0">
                  <a:moveTo>
                    <a:pt x="161" y="0"/>
                  </a:moveTo>
                  <a:cubicBezTo>
                    <a:pt x="120" y="0"/>
                    <a:pt x="74" y="10"/>
                    <a:pt x="38" y="28"/>
                  </a:cubicBezTo>
                  <a:cubicBezTo>
                    <a:pt x="1" y="101"/>
                    <a:pt x="1" y="138"/>
                    <a:pt x="38" y="175"/>
                  </a:cubicBezTo>
                  <a:cubicBezTo>
                    <a:pt x="56" y="193"/>
                    <a:pt x="93" y="202"/>
                    <a:pt x="134" y="202"/>
                  </a:cubicBezTo>
                  <a:cubicBezTo>
                    <a:pt x="175" y="202"/>
                    <a:pt x="221" y="193"/>
                    <a:pt x="258" y="175"/>
                  </a:cubicBezTo>
                  <a:cubicBezTo>
                    <a:pt x="294" y="138"/>
                    <a:pt x="294" y="101"/>
                    <a:pt x="258" y="28"/>
                  </a:cubicBezTo>
                  <a:cubicBezTo>
                    <a:pt x="239" y="10"/>
                    <a:pt x="20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3840201" y="2074952"/>
              <a:ext cx="7889" cy="27"/>
            </a:xfrm>
            <a:custGeom>
              <a:avLst/>
              <a:gdLst/>
              <a:ahLst/>
              <a:cxnLst/>
              <a:rect l="l" t="t" r="r" b="b"/>
              <a:pathLst>
                <a:path w="295" h="1" extrusionOk="0">
                  <a:moveTo>
                    <a:pt x="1" y="0"/>
                  </a:moveTo>
                  <a:lnTo>
                    <a:pt x="1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3840201" y="2071262"/>
              <a:ext cx="7889" cy="5429"/>
            </a:xfrm>
            <a:custGeom>
              <a:avLst/>
              <a:gdLst/>
              <a:ahLst/>
              <a:cxnLst/>
              <a:rect l="l" t="t" r="r" b="b"/>
              <a:pathLst>
                <a:path w="295" h="203" extrusionOk="0">
                  <a:moveTo>
                    <a:pt x="161" y="1"/>
                  </a:moveTo>
                  <a:cubicBezTo>
                    <a:pt x="120" y="1"/>
                    <a:pt x="74" y="10"/>
                    <a:pt x="38" y="28"/>
                  </a:cubicBezTo>
                  <a:cubicBezTo>
                    <a:pt x="1" y="65"/>
                    <a:pt x="1" y="175"/>
                    <a:pt x="38" y="175"/>
                  </a:cubicBezTo>
                  <a:cubicBezTo>
                    <a:pt x="56" y="193"/>
                    <a:pt x="93" y="202"/>
                    <a:pt x="134" y="202"/>
                  </a:cubicBezTo>
                  <a:cubicBezTo>
                    <a:pt x="175" y="202"/>
                    <a:pt x="221" y="193"/>
                    <a:pt x="258" y="175"/>
                  </a:cubicBezTo>
                  <a:cubicBezTo>
                    <a:pt x="294" y="138"/>
                    <a:pt x="294" y="65"/>
                    <a:pt x="258" y="28"/>
                  </a:cubicBezTo>
                  <a:cubicBezTo>
                    <a:pt x="239" y="10"/>
                    <a:pt x="203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3840201" y="2072011"/>
              <a:ext cx="7889" cy="3396"/>
            </a:xfrm>
            <a:custGeom>
              <a:avLst/>
              <a:gdLst/>
              <a:ahLst/>
              <a:cxnLst/>
              <a:rect l="l" t="t" r="r" b="b"/>
              <a:pathLst>
                <a:path w="295" h="127" extrusionOk="0">
                  <a:moveTo>
                    <a:pt x="111" y="0"/>
                  </a:moveTo>
                  <a:cubicBezTo>
                    <a:pt x="38" y="0"/>
                    <a:pt x="1" y="110"/>
                    <a:pt x="1" y="110"/>
                  </a:cubicBezTo>
                  <a:cubicBezTo>
                    <a:pt x="1" y="110"/>
                    <a:pt x="131" y="126"/>
                    <a:pt x="218" y="126"/>
                  </a:cubicBezTo>
                  <a:cubicBezTo>
                    <a:pt x="262" y="126"/>
                    <a:pt x="294" y="122"/>
                    <a:pt x="294" y="110"/>
                  </a:cubicBezTo>
                  <a:cubicBezTo>
                    <a:pt x="294" y="37"/>
                    <a:pt x="221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3840201" y="2071262"/>
              <a:ext cx="6900" cy="4439"/>
            </a:xfrm>
            <a:custGeom>
              <a:avLst/>
              <a:gdLst/>
              <a:ahLst/>
              <a:cxnLst/>
              <a:rect l="l" t="t" r="r" b="b"/>
              <a:pathLst>
                <a:path w="258" h="166" extrusionOk="0">
                  <a:moveTo>
                    <a:pt x="129" y="1"/>
                  </a:moveTo>
                  <a:cubicBezTo>
                    <a:pt x="93" y="1"/>
                    <a:pt x="56" y="10"/>
                    <a:pt x="38" y="28"/>
                  </a:cubicBezTo>
                  <a:cubicBezTo>
                    <a:pt x="1" y="65"/>
                    <a:pt x="1" y="65"/>
                    <a:pt x="38" y="138"/>
                  </a:cubicBezTo>
                  <a:cubicBezTo>
                    <a:pt x="56" y="157"/>
                    <a:pt x="93" y="166"/>
                    <a:pt x="129" y="166"/>
                  </a:cubicBezTo>
                  <a:cubicBezTo>
                    <a:pt x="166" y="166"/>
                    <a:pt x="203" y="157"/>
                    <a:pt x="221" y="138"/>
                  </a:cubicBezTo>
                  <a:cubicBezTo>
                    <a:pt x="258" y="138"/>
                    <a:pt x="258" y="65"/>
                    <a:pt x="221" y="28"/>
                  </a:cubicBezTo>
                  <a:cubicBezTo>
                    <a:pt x="203" y="10"/>
                    <a:pt x="166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3842180" y="2071556"/>
              <a:ext cx="3931" cy="4386"/>
            </a:xfrm>
            <a:custGeom>
              <a:avLst/>
              <a:gdLst/>
              <a:ahLst/>
              <a:cxnLst/>
              <a:rect l="l" t="t" r="r" b="b"/>
              <a:pathLst>
                <a:path w="147" h="164" extrusionOk="0">
                  <a:moveTo>
                    <a:pt x="102" y="1"/>
                  </a:moveTo>
                  <a:cubicBezTo>
                    <a:pt x="69" y="1"/>
                    <a:pt x="37" y="17"/>
                    <a:pt x="37" y="17"/>
                  </a:cubicBezTo>
                  <a:lnTo>
                    <a:pt x="0" y="17"/>
                  </a:lnTo>
                  <a:lnTo>
                    <a:pt x="0" y="127"/>
                  </a:lnTo>
                  <a:lnTo>
                    <a:pt x="0" y="164"/>
                  </a:lnTo>
                  <a:lnTo>
                    <a:pt x="147" y="164"/>
                  </a:lnTo>
                  <a:lnTo>
                    <a:pt x="147" y="127"/>
                  </a:lnTo>
                  <a:lnTo>
                    <a:pt x="147" y="17"/>
                  </a:ln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3821588" y="2063186"/>
              <a:ext cx="21581" cy="11793"/>
            </a:xfrm>
            <a:custGeom>
              <a:avLst/>
              <a:gdLst/>
              <a:ahLst/>
              <a:cxnLst/>
              <a:rect l="l" t="t" r="r" b="b"/>
              <a:pathLst>
                <a:path w="807" h="441" extrusionOk="0">
                  <a:moveTo>
                    <a:pt x="257" y="0"/>
                  </a:moveTo>
                  <a:cubicBezTo>
                    <a:pt x="184" y="0"/>
                    <a:pt x="74" y="0"/>
                    <a:pt x="0" y="74"/>
                  </a:cubicBezTo>
                  <a:cubicBezTo>
                    <a:pt x="39" y="59"/>
                    <a:pt x="80" y="53"/>
                    <a:pt x="123" y="53"/>
                  </a:cubicBezTo>
                  <a:cubicBezTo>
                    <a:pt x="410" y="53"/>
                    <a:pt x="770" y="330"/>
                    <a:pt x="770" y="330"/>
                  </a:cubicBezTo>
                  <a:lnTo>
                    <a:pt x="807" y="440"/>
                  </a:lnTo>
                  <a:lnTo>
                    <a:pt x="807" y="330"/>
                  </a:lnTo>
                  <a:cubicBezTo>
                    <a:pt x="807" y="294"/>
                    <a:pt x="807" y="257"/>
                    <a:pt x="770" y="257"/>
                  </a:cubicBezTo>
                  <a:cubicBezTo>
                    <a:pt x="734" y="257"/>
                    <a:pt x="697" y="184"/>
                    <a:pt x="587" y="147"/>
                  </a:cubicBezTo>
                  <a:cubicBezTo>
                    <a:pt x="514" y="110"/>
                    <a:pt x="367" y="74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3842180" y="208474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lnTo>
                    <a:pt x="1393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3850015" y="2086719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6"/>
                    <a:pt x="111" y="1796"/>
                    <a:pt x="111" y="1796"/>
                  </a:cubicBezTo>
                  <a:cubicBezTo>
                    <a:pt x="257" y="1760"/>
                    <a:pt x="1027" y="1320"/>
                    <a:pt x="1027" y="1283"/>
                  </a:cubicBezTo>
                  <a:cubicBezTo>
                    <a:pt x="1100" y="1283"/>
                    <a:pt x="1394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3787277" y="206024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0" y="0"/>
                    <a:pt x="1320" y="0"/>
                    <a:pt x="1357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3793161" y="2062196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1"/>
                  </a:moveTo>
                  <a:lnTo>
                    <a:pt x="110" y="660"/>
                  </a:lnTo>
                  <a:cubicBezTo>
                    <a:pt x="110" y="660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687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3786288" y="2019061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0"/>
                    <a:pt x="1320" y="917"/>
                  </a:cubicBezTo>
                  <a:cubicBezTo>
                    <a:pt x="1247" y="1174"/>
                    <a:pt x="917" y="1284"/>
                    <a:pt x="844" y="1284"/>
                  </a:cubicBezTo>
                  <a:cubicBezTo>
                    <a:pt x="844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777463" y="2014167"/>
              <a:ext cx="53940" cy="52950"/>
            </a:xfrm>
            <a:custGeom>
              <a:avLst/>
              <a:gdLst/>
              <a:ahLst/>
              <a:cxnLst/>
              <a:rect l="l" t="t" r="r" b="b"/>
              <a:pathLst>
                <a:path w="2017" h="1980" extrusionOk="0">
                  <a:moveTo>
                    <a:pt x="1724" y="74"/>
                  </a:moveTo>
                  <a:lnTo>
                    <a:pt x="1724" y="74"/>
                  </a:lnTo>
                  <a:cubicBezTo>
                    <a:pt x="1687" y="0"/>
                    <a:pt x="1687" y="0"/>
                    <a:pt x="1724" y="74"/>
                  </a:cubicBezTo>
                  <a:cubicBezTo>
                    <a:pt x="1687" y="74"/>
                    <a:pt x="514" y="550"/>
                    <a:pt x="331" y="733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47" y="1833"/>
                  </a:lnTo>
                  <a:lnTo>
                    <a:pt x="147" y="1833"/>
                  </a:lnTo>
                  <a:lnTo>
                    <a:pt x="367" y="1980"/>
                  </a:lnTo>
                  <a:lnTo>
                    <a:pt x="331" y="1797"/>
                  </a:lnTo>
                  <a:lnTo>
                    <a:pt x="441" y="1210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3782357" y="201807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8" y="514"/>
                    <a:pt x="331" y="697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61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3782357" y="2018071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1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61"/>
                    <a:pt x="74" y="1797"/>
                    <a:pt x="74" y="1761"/>
                  </a:cubicBezTo>
                  <a:cubicBezTo>
                    <a:pt x="74" y="1797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3786288" y="2019061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4" y="1357"/>
                  </a:moveTo>
                  <a:cubicBezTo>
                    <a:pt x="954" y="1357"/>
                    <a:pt x="1320" y="1210"/>
                    <a:pt x="1394" y="990"/>
                  </a:cubicBezTo>
                  <a:cubicBezTo>
                    <a:pt x="1504" y="697"/>
                    <a:pt x="1577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60"/>
                    <a:pt x="1394" y="917"/>
                  </a:cubicBezTo>
                  <a:cubicBezTo>
                    <a:pt x="1320" y="1210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3811773" y="2047488"/>
              <a:ext cx="18666" cy="15725"/>
            </a:xfrm>
            <a:custGeom>
              <a:avLst/>
              <a:gdLst/>
              <a:ahLst/>
              <a:cxnLst/>
              <a:rect l="l" t="t" r="r" b="b"/>
              <a:pathLst>
                <a:path w="69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697" y="147"/>
                    <a:pt x="697" y="111"/>
                  </a:cubicBezTo>
                  <a:cubicBezTo>
                    <a:pt x="697" y="37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3768638" y="1968089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lnTo>
                    <a:pt x="2787" y="37"/>
                  </a:ln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59"/>
                  </a:lnTo>
                  <a:lnTo>
                    <a:pt x="3850" y="4509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3825519" y="1999458"/>
              <a:ext cx="74531" cy="119619"/>
            </a:xfrm>
            <a:custGeom>
              <a:avLst/>
              <a:gdLst/>
              <a:ahLst/>
              <a:cxnLst/>
              <a:rect l="l" t="t" r="r" b="b"/>
              <a:pathLst>
                <a:path w="2787" h="4473" extrusionOk="0">
                  <a:moveTo>
                    <a:pt x="2786" y="110"/>
                  </a:moveTo>
                  <a:cubicBezTo>
                    <a:pt x="2786" y="0"/>
                    <a:pt x="2640" y="74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4"/>
                    <a:pt x="2310" y="1467"/>
                    <a:pt x="2090" y="2273"/>
                  </a:cubicBezTo>
                  <a:cubicBezTo>
                    <a:pt x="1943" y="2677"/>
                    <a:pt x="1870" y="3006"/>
                    <a:pt x="1870" y="3006"/>
                  </a:cubicBezTo>
                  <a:cubicBezTo>
                    <a:pt x="1723" y="3116"/>
                    <a:pt x="293" y="3483"/>
                    <a:pt x="73" y="3740"/>
                  </a:cubicBezTo>
                  <a:lnTo>
                    <a:pt x="73" y="3740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73"/>
                    <a:pt x="110" y="4400"/>
                  </a:cubicBezTo>
                  <a:cubicBezTo>
                    <a:pt x="183" y="4400"/>
                    <a:pt x="183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6" y="3813"/>
                    <a:pt x="1540" y="3483"/>
                    <a:pt x="1540" y="3483"/>
                  </a:cubicBezTo>
                  <a:lnTo>
                    <a:pt x="1540" y="3556"/>
                  </a:lnTo>
                  <a:lnTo>
                    <a:pt x="2200" y="3153"/>
                  </a:lnTo>
                  <a:cubicBezTo>
                    <a:pt x="2200" y="3153"/>
                    <a:pt x="2310" y="3043"/>
                    <a:pt x="2310" y="2970"/>
                  </a:cubicBezTo>
                  <a:cubicBezTo>
                    <a:pt x="2310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3875501" y="2000849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899" y="0"/>
                  </a:moveTo>
                  <a:cubicBezTo>
                    <a:pt x="850" y="0"/>
                    <a:pt x="778" y="36"/>
                    <a:pt x="734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41" y="1488"/>
                    <a:pt x="221" y="2221"/>
                  </a:cubicBezTo>
                  <a:cubicBezTo>
                    <a:pt x="74" y="2625"/>
                    <a:pt x="1" y="2954"/>
                    <a:pt x="1" y="2954"/>
                  </a:cubicBezTo>
                  <a:lnTo>
                    <a:pt x="331" y="3174"/>
                  </a:lnTo>
                  <a:lnTo>
                    <a:pt x="441" y="2991"/>
                  </a:lnTo>
                  <a:cubicBezTo>
                    <a:pt x="441" y="2991"/>
                    <a:pt x="514" y="2588"/>
                    <a:pt x="697" y="1891"/>
                  </a:cubicBezTo>
                  <a:cubicBezTo>
                    <a:pt x="881" y="1231"/>
                    <a:pt x="954" y="95"/>
                    <a:pt x="954" y="58"/>
                  </a:cubicBezTo>
                  <a:cubicBezTo>
                    <a:pt x="954" y="15"/>
                    <a:pt x="931" y="0"/>
                    <a:pt x="89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3825519" y="2079846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1"/>
                  </a:moveTo>
                  <a:cubicBezTo>
                    <a:pt x="1760" y="184"/>
                    <a:pt x="440" y="477"/>
                    <a:pt x="110" y="734"/>
                  </a:cubicBezTo>
                  <a:lnTo>
                    <a:pt x="73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31" y="1402"/>
                    <a:pt x="94" y="1402"/>
                  </a:cubicBezTo>
                  <a:cubicBezTo>
                    <a:pt x="99" y="1402"/>
                    <a:pt x="104" y="1399"/>
                    <a:pt x="110" y="1394"/>
                  </a:cubicBezTo>
                  <a:cubicBezTo>
                    <a:pt x="183" y="1394"/>
                    <a:pt x="1027" y="954"/>
                    <a:pt x="1320" y="770"/>
                  </a:cubicBezTo>
                  <a:cubicBezTo>
                    <a:pt x="1723" y="624"/>
                    <a:pt x="1540" y="550"/>
                    <a:pt x="1540" y="550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3867665" y="2080836"/>
              <a:ext cx="21581" cy="15698"/>
            </a:xfrm>
            <a:custGeom>
              <a:avLst/>
              <a:gdLst/>
              <a:ahLst/>
              <a:cxnLst/>
              <a:rect l="l" t="t" r="r" b="b"/>
              <a:pathLst>
                <a:path w="80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807" y="73"/>
                    <a:pt x="807" y="37"/>
                  </a:cubicBezTo>
                  <a:cubicBezTo>
                    <a:pt x="807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3841190" y="205238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514" y="514"/>
                    <a:pt x="331" y="698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1"/>
                  </a:lnTo>
                  <a:lnTo>
                    <a:pt x="441" y="1137"/>
                  </a:lnTo>
                  <a:lnTo>
                    <a:pt x="624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3847073" y="2055323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8"/>
                    <a:pt x="330" y="661"/>
                  </a:cubicBezTo>
                  <a:cubicBezTo>
                    <a:pt x="184" y="808"/>
                    <a:pt x="1" y="1577"/>
                    <a:pt x="111" y="1724"/>
                  </a:cubicBezTo>
                  <a:cubicBezTo>
                    <a:pt x="111" y="1761"/>
                    <a:pt x="147" y="1761"/>
                    <a:pt x="147" y="1761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27"/>
                  </a:cubicBezTo>
                  <a:cubicBezTo>
                    <a:pt x="1650" y="808"/>
                    <a:pt x="1834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847073" y="2055323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24"/>
                  </a:moveTo>
                  <a:cubicBezTo>
                    <a:pt x="1" y="1577"/>
                    <a:pt x="184" y="808"/>
                    <a:pt x="330" y="661"/>
                  </a:cubicBezTo>
                  <a:cubicBezTo>
                    <a:pt x="514" y="478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4" y="478"/>
                    <a:pt x="330" y="661"/>
                  </a:cubicBezTo>
                  <a:cubicBezTo>
                    <a:pt x="147" y="808"/>
                    <a:pt x="1" y="1577"/>
                    <a:pt x="111" y="1724"/>
                  </a:cubicBezTo>
                  <a:cubicBezTo>
                    <a:pt x="37" y="1724"/>
                    <a:pt x="111" y="1761"/>
                    <a:pt x="111" y="1724"/>
                  </a:cubicBezTo>
                  <a:cubicBezTo>
                    <a:pt x="111" y="1761"/>
                    <a:pt x="111" y="1761"/>
                    <a:pt x="111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3837259" y="2107284"/>
              <a:ext cx="133365" cy="76510"/>
            </a:xfrm>
            <a:custGeom>
              <a:avLst/>
              <a:gdLst/>
              <a:ahLst/>
              <a:cxnLst/>
              <a:rect l="l" t="t" r="r" b="b"/>
              <a:pathLst>
                <a:path w="4987" h="2861" extrusionOk="0">
                  <a:moveTo>
                    <a:pt x="2604" y="1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87" y="139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3901976" y="2109504"/>
              <a:ext cx="11793" cy="5429"/>
            </a:xfrm>
            <a:custGeom>
              <a:avLst/>
              <a:gdLst/>
              <a:ahLst/>
              <a:cxnLst/>
              <a:rect l="l" t="t" r="r" b="b"/>
              <a:pathLst>
                <a:path w="441" h="203" extrusionOk="0">
                  <a:moveTo>
                    <a:pt x="234" y="0"/>
                  </a:moveTo>
                  <a:cubicBezTo>
                    <a:pt x="193" y="0"/>
                    <a:pt x="147" y="10"/>
                    <a:pt x="110" y="28"/>
                  </a:cubicBezTo>
                  <a:cubicBezTo>
                    <a:pt x="1" y="65"/>
                    <a:pt x="1" y="101"/>
                    <a:pt x="110" y="175"/>
                  </a:cubicBezTo>
                  <a:cubicBezTo>
                    <a:pt x="129" y="193"/>
                    <a:pt x="165" y="202"/>
                    <a:pt x="207" y="202"/>
                  </a:cubicBezTo>
                  <a:cubicBezTo>
                    <a:pt x="248" y="202"/>
                    <a:pt x="294" y="193"/>
                    <a:pt x="330" y="175"/>
                  </a:cubicBezTo>
                  <a:cubicBezTo>
                    <a:pt x="440" y="101"/>
                    <a:pt x="367" y="65"/>
                    <a:pt x="330" y="28"/>
                  </a:cubicBezTo>
                  <a:cubicBezTo>
                    <a:pt x="312" y="10"/>
                    <a:pt x="275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3903928" y="2111215"/>
              <a:ext cx="6900" cy="27"/>
            </a:xfrm>
            <a:custGeom>
              <a:avLst/>
              <a:gdLst/>
              <a:ahLst/>
              <a:cxnLst/>
              <a:rect l="l" t="t" r="r" b="b"/>
              <a:pathLst>
                <a:path w="258" h="1" extrusionOk="0">
                  <a:moveTo>
                    <a:pt x="1" y="1"/>
                  </a:moveTo>
                  <a:lnTo>
                    <a:pt x="1" y="1"/>
                  </a:lnTo>
                  <a:lnTo>
                    <a:pt x="257" y="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901976" y="2107792"/>
              <a:ext cx="9841" cy="5910"/>
            </a:xfrm>
            <a:custGeom>
              <a:avLst/>
              <a:gdLst/>
              <a:ahLst/>
              <a:cxnLst/>
              <a:rect l="l" t="t" r="r" b="b"/>
              <a:pathLst>
                <a:path w="368" h="221" extrusionOk="0">
                  <a:moveTo>
                    <a:pt x="234" y="0"/>
                  </a:moveTo>
                  <a:cubicBezTo>
                    <a:pt x="193" y="0"/>
                    <a:pt x="147" y="19"/>
                    <a:pt x="110" y="55"/>
                  </a:cubicBezTo>
                  <a:cubicBezTo>
                    <a:pt x="1" y="92"/>
                    <a:pt x="1" y="129"/>
                    <a:pt x="110" y="165"/>
                  </a:cubicBezTo>
                  <a:cubicBezTo>
                    <a:pt x="129" y="202"/>
                    <a:pt x="165" y="220"/>
                    <a:pt x="207" y="220"/>
                  </a:cubicBezTo>
                  <a:cubicBezTo>
                    <a:pt x="248" y="220"/>
                    <a:pt x="294" y="202"/>
                    <a:pt x="330" y="165"/>
                  </a:cubicBezTo>
                  <a:cubicBezTo>
                    <a:pt x="367" y="129"/>
                    <a:pt x="367" y="92"/>
                    <a:pt x="330" y="55"/>
                  </a:cubicBezTo>
                  <a:cubicBezTo>
                    <a:pt x="312" y="19"/>
                    <a:pt x="275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903928" y="2107284"/>
              <a:ext cx="7889" cy="3851"/>
            </a:xfrm>
            <a:custGeom>
              <a:avLst/>
              <a:gdLst/>
              <a:ahLst/>
              <a:cxnLst/>
              <a:rect l="l" t="t" r="r" b="b"/>
              <a:pathLst>
                <a:path w="295" h="144" extrusionOk="0">
                  <a:moveTo>
                    <a:pt x="111" y="1"/>
                  </a:moveTo>
                  <a:cubicBezTo>
                    <a:pt x="37" y="1"/>
                    <a:pt x="1" y="111"/>
                    <a:pt x="1" y="111"/>
                  </a:cubicBezTo>
                  <a:cubicBezTo>
                    <a:pt x="1" y="111"/>
                    <a:pt x="115" y="144"/>
                    <a:pt x="202" y="144"/>
                  </a:cubicBezTo>
                  <a:cubicBezTo>
                    <a:pt x="245" y="144"/>
                    <a:pt x="282" y="135"/>
                    <a:pt x="294" y="111"/>
                  </a:cubicBezTo>
                  <a:cubicBezTo>
                    <a:pt x="294" y="74"/>
                    <a:pt x="221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903928" y="2107792"/>
              <a:ext cx="6900" cy="4199"/>
            </a:xfrm>
            <a:custGeom>
              <a:avLst/>
              <a:gdLst/>
              <a:ahLst/>
              <a:cxnLst/>
              <a:rect l="l" t="t" r="r" b="b"/>
              <a:pathLst>
                <a:path w="258" h="157" extrusionOk="0">
                  <a:moveTo>
                    <a:pt x="129" y="0"/>
                  </a:moveTo>
                  <a:cubicBezTo>
                    <a:pt x="92" y="0"/>
                    <a:pt x="56" y="19"/>
                    <a:pt x="37" y="55"/>
                  </a:cubicBezTo>
                  <a:cubicBezTo>
                    <a:pt x="1" y="92"/>
                    <a:pt x="1" y="92"/>
                    <a:pt x="37" y="129"/>
                  </a:cubicBezTo>
                  <a:cubicBezTo>
                    <a:pt x="56" y="147"/>
                    <a:pt x="92" y="156"/>
                    <a:pt x="129" y="156"/>
                  </a:cubicBezTo>
                  <a:cubicBezTo>
                    <a:pt x="166" y="156"/>
                    <a:pt x="202" y="147"/>
                    <a:pt x="221" y="129"/>
                  </a:cubicBezTo>
                  <a:cubicBezTo>
                    <a:pt x="257" y="129"/>
                    <a:pt x="257" y="92"/>
                    <a:pt x="221" y="55"/>
                  </a:cubicBezTo>
                  <a:cubicBezTo>
                    <a:pt x="202" y="19"/>
                    <a:pt x="166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905907" y="2107284"/>
              <a:ext cx="3931" cy="3958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147" y="1"/>
                  </a:moveTo>
                  <a:cubicBezTo>
                    <a:pt x="110" y="1"/>
                    <a:pt x="37" y="74"/>
                    <a:pt x="37" y="74"/>
                  </a:cubicBezTo>
                  <a:lnTo>
                    <a:pt x="0" y="74"/>
                  </a:lnTo>
                  <a:lnTo>
                    <a:pt x="0" y="111"/>
                  </a:lnTo>
                  <a:lnTo>
                    <a:pt x="0" y="148"/>
                  </a:lnTo>
                  <a:lnTo>
                    <a:pt x="147" y="148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885315" y="2100438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782" y="387"/>
                  </a:moveTo>
                  <a:cubicBezTo>
                    <a:pt x="774" y="387"/>
                    <a:pt x="782" y="404"/>
                    <a:pt x="807" y="404"/>
                  </a:cubicBezTo>
                  <a:cubicBezTo>
                    <a:pt x="795" y="391"/>
                    <a:pt x="786" y="387"/>
                    <a:pt x="782" y="387"/>
                  </a:cubicBezTo>
                  <a:close/>
                  <a:moveTo>
                    <a:pt x="257" y="0"/>
                  </a:moveTo>
                  <a:cubicBezTo>
                    <a:pt x="184" y="0"/>
                    <a:pt x="74" y="0"/>
                    <a:pt x="0" y="37"/>
                  </a:cubicBezTo>
                  <a:cubicBezTo>
                    <a:pt x="30" y="30"/>
                    <a:pt x="61" y="27"/>
                    <a:pt x="93" y="27"/>
                  </a:cubicBezTo>
                  <a:cubicBezTo>
                    <a:pt x="407" y="27"/>
                    <a:pt x="770" y="330"/>
                    <a:pt x="770" y="330"/>
                  </a:cubicBezTo>
                  <a:lnTo>
                    <a:pt x="807" y="404"/>
                  </a:lnTo>
                  <a:lnTo>
                    <a:pt x="807" y="330"/>
                  </a:lnTo>
                  <a:cubicBezTo>
                    <a:pt x="807" y="257"/>
                    <a:pt x="807" y="220"/>
                    <a:pt x="770" y="220"/>
                  </a:cubicBezTo>
                  <a:cubicBezTo>
                    <a:pt x="733" y="220"/>
                    <a:pt x="697" y="184"/>
                    <a:pt x="587" y="147"/>
                  </a:cubicBezTo>
                  <a:cubicBezTo>
                    <a:pt x="514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905907" y="212103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20" y="0"/>
                    <a:pt x="1393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3" y="1063"/>
                  </a:lnTo>
                  <a:lnTo>
                    <a:pt x="403" y="733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13743" y="2123971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4" y="0"/>
                  </a:moveTo>
                  <a:lnTo>
                    <a:pt x="74" y="623"/>
                  </a:lnTo>
                  <a:cubicBezTo>
                    <a:pt x="74" y="623"/>
                    <a:pt x="0" y="1577"/>
                    <a:pt x="74" y="1723"/>
                  </a:cubicBezTo>
                  <a:cubicBezTo>
                    <a:pt x="74" y="1760"/>
                    <a:pt x="110" y="1760"/>
                    <a:pt x="110" y="1760"/>
                  </a:cubicBezTo>
                  <a:cubicBezTo>
                    <a:pt x="257" y="1687"/>
                    <a:pt x="1027" y="1320"/>
                    <a:pt x="1027" y="1283"/>
                  </a:cubicBezTo>
                  <a:cubicBezTo>
                    <a:pt x="1100" y="1283"/>
                    <a:pt x="1394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3851005" y="209650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3856888" y="2097496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93"/>
                    <a:pt x="1063" y="1283"/>
                  </a:cubicBezTo>
                  <a:cubicBezTo>
                    <a:pt x="1100" y="1283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3850015" y="2056313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1"/>
                    <a:pt x="1357" y="624"/>
                    <a:pt x="1320" y="917"/>
                  </a:cubicBezTo>
                  <a:cubicBezTo>
                    <a:pt x="1247" y="1137"/>
                    <a:pt x="917" y="1284"/>
                    <a:pt x="844" y="1284"/>
                  </a:cubicBezTo>
                  <a:cubicBezTo>
                    <a:pt x="844" y="1284"/>
                    <a:pt x="220" y="1504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10" y="1210"/>
                  </a:lnTo>
                  <a:lnTo>
                    <a:pt x="1357" y="1027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3840201" y="2051419"/>
              <a:ext cx="52977" cy="50998"/>
            </a:xfrm>
            <a:custGeom>
              <a:avLst/>
              <a:gdLst/>
              <a:ahLst/>
              <a:cxnLst/>
              <a:rect l="l" t="t" r="r" b="b"/>
              <a:pathLst>
                <a:path w="1981" h="1907" extrusionOk="0">
                  <a:moveTo>
                    <a:pt x="1724" y="0"/>
                  </a:moveTo>
                  <a:lnTo>
                    <a:pt x="1724" y="0"/>
                  </a:lnTo>
                  <a:lnTo>
                    <a:pt x="1724" y="0"/>
                  </a:lnTo>
                  <a:cubicBezTo>
                    <a:pt x="1687" y="0"/>
                    <a:pt x="478" y="514"/>
                    <a:pt x="294" y="697"/>
                  </a:cubicBezTo>
                  <a:cubicBezTo>
                    <a:pt x="148" y="807"/>
                    <a:pt x="1" y="1613"/>
                    <a:pt x="74" y="1723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1981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3846084" y="2055323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477" y="478"/>
                    <a:pt x="294" y="661"/>
                  </a:cubicBezTo>
                  <a:cubicBezTo>
                    <a:pt x="184" y="808"/>
                    <a:pt x="1" y="1577"/>
                    <a:pt x="74" y="1724"/>
                  </a:cubicBezTo>
                  <a:cubicBezTo>
                    <a:pt x="74" y="1761"/>
                    <a:pt x="148" y="1761"/>
                    <a:pt x="148" y="1761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27"/>
                  </a:cubicBezTo>
                  <a:cubicBezTo>
                    <a:pt x="1651" y="808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846084" y="2055323"/>
              <a:ext cx="46104" cy="46131"/>
            </a:xfrm>
            <a:custGeom>
              <a:avLst/>
              <a:gdLst/>
              <a:ahLst/>
              <a:cxnLst/>
              <a:rect l="l" t="t" r="r" b="b"/>
              <a:pathLst>
                <a:path w="1724" h="1725" extrusionOk="0">
                  <a:moveTo>
                    <a:pt x="74" y="1724"/>
                  </a:moveTo>
                  <a:cubicBezTo>
                    <a:pt x="1" y="1577"/>
                    <a:pt x="184" y="808"/>
                    <a:pt x="331" y="661"/>
                  </a:cubicBezTo>
                  <a:cubicBezTo>
                    <a:pt x="514" y="478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478"/>
                    <a:pt x="331" y="661"/>
                  </a:cubicBezTo>
                  <a:cubicBezTo>
                    <a:pt x="184" y="808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850015" y="2056313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394" y="954"/>
                  </a:cubicBezTo>
                  <a:cubicBezTo>
                    <a:pt x="1504" y="697"/>
                    <a:pt x="1577" y="111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24"/>
                    <a:pt x="1394" y="917"/>
                  </a:cubicBezTo>
                  <a:cubicBezTo>
                    <a:pt x="1320" y="1174"/>
                    <a:pt x="954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874538" y="2084740"/>
              <a:ext cx="17650" cy="15725"/>
            </a:xfrm>
            <a:custGeom>
              <a:avLst/>
              <a:gdLst/>
              <a:ahLst/>
              <a:cxnLst/>
              <a:rect l="l" t="t" r="r" b="b"/>
              <a:pathLst>
                <a:path w="660" h="588" extrusionOk="0">
                  <a:moveTo>
                    <a:pt x="293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60" y="111"/>
                    <a:pt x="660" y="74"/>
                  </a:cubicBezTo>
                  <a:cubicBezTo>
                    <a:pt x="660" y="37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832365" y="2004352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4"/>
                  </a:moveTo>
                  <a:cubicBezTo>
                    <a:pt x="2787" y="74"/>
                    <a:pt x="2750" y="74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1"/>
                    <a:pt x="2604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127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610"/>
                  </a:lnTo>
                  <a:lnTo>
                    <a:pt x="2530" y="5096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889220" y="2036711"/>
              <a:ext cx="74558" cy="118656"/>
            </a:xfrm>
            <a:custGeom>
              <a:avLst/>
              <a:gdLst/>
              <a:ahLst/>
              <a:cxnLst/>
              <a:rect l="l" t="t" r="r" b="b"/>
              <a:pathLst>
                <a:path w="2788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1" y="220"/>
                  </a:lnTo>
                  <a:lnTo>
                    <a:pt x="2421" y="220"/>
                  </a:lnTo>
                  <a:lnTo>
                    <a:pt x="2421" y="220"/>
                  </a:lnTo>
                  <a:lnTo>
                    <a:pt x="2421" y="330"/>
                  </a:lnTo>
                  <a:cubicBezTo>
                    <a:pt x="2311" y="587"/>
                    <a:pt x="2311" y="1467"/>
                    <a:pt x="2091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4033"/>
                    <a:pt x="38" y="4436"/>
                    <a:pt x="111" y="4400"/>
                  </a:cubicBezTo>
                  <a:cubicBezTo>
                    <a:pt x="184" y="4400"/>
                    <a:pt x="184" y="4290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8" y="4070"/>
                    <a:pt x="734" y="3923"/>
                  </a:cubicBezTo>
                  <a:cubicBezTo>
                    <a:pt x="1137" y="3776"/>
                    <a:pt x="1541" y="3483"/>
                    <a:pt x="1541" y="3483"/>
                  </a:cubicBezTo>
                  <a:lnTo>
                    <a:pt x="1541" y="3520"/>
                  </a:lnTo>
                  <a:lnTo>
                    <a:pt x="2201" y="3153"/>
                  </a:lnTo>
                  <a:cubicBezTo>
                    <a:pt x="2201" y="3153"/>
                    <a:pt x="2311" y="3007"/>
                    <a:pt x="2311" y="2970"/>
                  </a:cubicBezTo>
                  <a:cubicBezTo>
                    <a:pt x="2311" y="2970"/>
                    <a:pt x="2384" y="2567"/>
                    <a:pt x="2567" y="1870"/>
                  </a:cubicBezTo>
                  <a:cubicBezTo>
                    <a:pt x="2750" y="1174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938239" y="2037540"/>
              <a:ext cx="25539" cy="84480"/>
            </a:xfrm>
            <a:custGeom>
              <a:avLst/>
              <a:gdLst/>
              <a:ahLst/>
              <a:cxnLst/>
              <a:rect l="l" t="t" r="r" b="b"/>
              <a:pathLst>
                <a:path w="955" h="3159" extrusionOk="0">
                  <a:moveTo>
                    <a:pt x="892" y="0"/>
                  </a:moveTo>
                  <a:cubicBezTo>
                    <a:pt x="843" y="0"/>
                    <a:pt x="776" y="22"/>
                    <a:pt x="734" y="43"/>
                  </a:cubicBezTo>
                  <a:lnTo>
                    <a:pt x="588" y="189"/>
                  </a:lnTo>
                  <a:lnTo>
                    <a:pt x="588" y="336"/>
                  </a:lnTo>
                  <a:cubicBezTo>
                    <a:pt x="514" y="666"/>
                    <a:pt x="441" y="1473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294" y="3159"/>
                  </a:lnTo>
                  <a:lnTo>
                    <a:pt x="441" y="2976"/>
                  </a:lnTo>
                  <a:cubicBezTo>
                    <a:pt x="441" y="2976"/>
                    <a:pt x="478" y="2572"/>
                    <a:pt x="661" y="1876"/>
                  </a:cubicBezTo>
                  <a:cubicBezTo>
                    <a:pt x="917" y="1253"/>
                    <a:pt x="954" y="116"/>
                    <a:pt x="954" y="43"/>
                  </a:cubicBezTo>
                  <a:cubicBezTo>
                    <a:pt x="954" y="12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889220" y="2116109"/>
              <a:ext cx="50035" cy="38349"/>
            </a:xfrm>
            <a:custGeom>
              <a:avLst/>
              <a:gdLst/>
              <a:ahLst/>
              <a:cxnLst/>
              <a:rect l="l" t="t" r="r" b="b"/>
              <a:pathLst>
                <a:path w="1871" h="1434" extrusionOk="0">
                  <a:moveTo>
                    <a:pt x="1871" y="1"/>
                  </a:moveTo>
                  <a:cubicBezTo>
                    <a:pt x="1724" y="184"/>
                    <a:pt x="441" y="477"/>
                    <a:pt x="111" y="734"/>
                  </a:cubicBezTo>
                  <a:lnTo>
                    <a:pt x="74" y="771"/>
                  </a:lnTo>
                  <a:cubicBezTo>
                    <a:pt x="38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02" y="1433"/>
                  </a:cubicBezTo>
                  <a:cubicBezTo>
                    <a:pt x="105" y="1433"/>
                    <a:pt x="108" y="1432"/>
                    <a:pt x="111" y="1431"/>
                  </a:cubicBezTo>
                  <a:cubicBezTo>
                    <a:pt x="184" y="1431"/>
                    <a:pt x="1027" y="954"/>
                    <a:pt x="1321" y="771"/>
                  </a:cubicBezTo>
                  <a:cubicBezTo>
                    <a:pt x="1724" y="624"/>
                    <a:pt x="1541" y="551"/>
                    <a:pt x="1541" y="551"/>
                  </a:cubicBezTo>
                  <a:lnTo>
                    <a:pt x="18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930403" y="2117099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57"/>
                  </a:lnTo>
                  <a:cubicBezTo>
                    <a:pt x="661" y="257"/>
                    <a:pt x="771" y="111"/>
                    <a:pt x="771" y="74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904918" y="2087682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24" y="74"/>
                  </a:moveTo>
                  <a:lnTo>
                    <a:pt x="1724" y="74"/>
                  </a:lnTo>
                  <a:cubicBezTo>
                    <a:pt x="1687" y="1"/>
                    <a:pt x="1687" y="1"/>
                    <a:pt x="1724" y="74"/>
                  </a:cubicBezTo>
                  <a:cubicBezTo>
                    <a:pt x="1687" y="74"/>
                    <a:pt x="514" y="551"/>
                    <a:pt x="330" y="734"/>
                  </a:cubicBezTo>
                  <a:cubicBezTo>
                    <a:pt x="184" y="881"/>
                    <a:pt x="0" y="1650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330" y="1797"/>
                  </a:lnTo>
                  <a:lnTo>
                    <a:pt x="440" y="1211"/>
                  </a:lnTo>
                  <a:lnTo>
                    <a:pt x="624" y="881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10801" y="209161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0" y="697"/>
                  </a:cubicBezTo>
                  <a:cubicBezTo>
                    <a:pt x="184" y="844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0"/>
                    <a:pt x="1064" y="1467"/>
                    <a:pt x="1100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3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909811" y="2091613"/>
              <a:ext cx="46104" cy="48056"/>
            </a:xfrm>
            <a:custGeom>
              <a:avLst/>
              <a:gdLst/>
              <a:ahLst/>
              <a:cxnLst/>
              <a:rect l="l" t="t" r="r" b="b"/>
              <a:pathLst>
                <a:path w="1724" h="1797" extrusionOk="0">
                  <a:moveTo>
                    <a:pt x="74" y="1760"/>
                  </a:moveTo>
                  <a:cubicBezTo>
                    <a:pt x="1" y="1613"/>
                    <a:pt x="184" y="844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60"/>
                    <a:pt x="74" y="1797"/>
                    <a:pt x="74" y="1760"/>
                  </a:cubicBezTo>
                  <a:cubicBezTo>
                    <a:pt x="147" y="1797"/>
                    <a:pt x="147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470619" y="2016119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640" y="1"/>
                  </a:moveTo>
                  <a:lnTo>
                    <a:pt x="0" y="1504"/>
                  </a:lnTo>
                  <a:lnTo>
                    <a:pt x="2383" y="2823"/>
                  </a:lnTo>
                  <a:lnTo>
                    <a:pt x="4949" y="1357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536299" y="2017349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0"/>
                  </a:moveTo>
                  <a:cubicBezTo>
                    <a:pt x="119" y="0"/>
                    <a:pt x="74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294" y="138"/>
                    <a:pt x="294" y="65"/>
                    <a:pt x="257" y="28"/>
                  </a:cubicBezTo>
                  <a:cubicBezTo>
                    <a:pt x="239" y="10"/>
                    <a:pt x="202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536299" y="2019061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1"/>
                  </a:moveTo>
                  <a:lnTo>
                    <a:pt x="0" y="1"/>
                  </a:lnTo>
                  <a:lnTo>
                    <a:pt x="294" y="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536299" y="2016360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19" y="1"/>
                    <a:pt x="74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294" y="102"/>
                    <a:pt x="294" y="65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537262" y="2017108"/>
              <a:ext cx="7889" cy="2861"/>
            </a:xfrm>
            <a:custGeom>
              <a:avLst/>
              <a:gdLst/>
              <a:ahLst/>
              <a:cxnLst/>
              <a:rect l="l" t="t" r="r" b="b"/>
              <a:pathLst>
                <a:path w="295" h="107" extrusionOk="0">
                  <a:moveTo>
                    <a:pt x="148" y="0"/>
                  </a:moveTo>
                  <a:cubicBezTo>
                    <a:pt x="38" y="0"/>
                    <a:pt x="1" y="74"/>
                    <a:pt x="1" y="74"/>
                  </a:cubicBezTo>
                  <a:cubicBezTo>
                    <a:pt x="1" y="74"/>
                    <a:pt x="115" y="106"/>
                    <a:pt x="202" y="106"/>
                  </a:cubicBezTo>
                  <a:cubicBezTo>
                    <a:pt x="245" y="106"/>
                    <a:pt x="282" y="98"/>
                    <a:pt x="294" y="74"/>
                  </a:cubicBezTo>
                  <a:cubicBezTo>
                    <a:pt x="294" y="37"/>
                    <a:pt x="221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3536299" y="2016360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02"/>
                  </a:cubicBezTo>
                  <a:cubicBezTo>
                    <a:pt x="55" y="138"/>
                    <a:pt x="92" y="157"/>
                    <a:pt x="129" y="157"/>
                  </a:cubicBezTo>
                  <a:cubicBezTo>
                    <a:pt x="165" y="157"/>
                    <a:pt x="202" y="138"/>
                    <a:pt x="220" y="102"/>
                  </a:cubicBezTo>
                  <a:cubicBezTo>
                    <a:pt x="257" y="102"/>
                    <a:pt x="257" y="65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538251" y="2016119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147" y="1"/>
                    <a:pt x="111" y="37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3517659" y="2008283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83" y="387"/>
                  </a:moveTo>
                  <a:cubicBezTo>
                    <a:pt x="775" y="387"/>
                    <a:pt x="783" y="404"/>
                    <a:pt x="807" y="404"/>
                  </a:cubicBezTo>
                  <a:cubicBezTo>
                    <a:pt x="795" y="391"/>
                    <a:pt x="787" y="387"/>
                    <a:pt x="783" y="387"/>
                  </a:cubicBezTo>
                  <a:close/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07" y="404"/>
                  </a:lnTo>
                  <a:lnTo>
                    <a:pt x="807" y="330"/>
                  </a:lnTo>
                  <a:cubicBezTo>
                    <a:pt x="807" y="294"/>
                    <a:pt x="807" y="220"/>
                    <a:pt x="771" y="220"/>
                  </a:cubicBezTo>
                  <a:cubicBezTo>
                    <a:pt x="734" y="220"/>
                    <a:pt x="697" y="184"/>
                    <a:pt x="587" y="147"/>
                  </a:cubicBezTo>
                  <a:cubicBezTo>
                    <a:pt x="514" y="110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3539241" y="202887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57" y="0"/>
                    <a:pt x="1357" y="0"/>
                    <a:pt x="1393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40" y="1063"/>
                  </a:lnTo>
                  <a:lnTo>
                    <a:pt x="440" y="733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3545124" y="2031817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23"/>
                  </a:lnTo>
                  <a:cubicBezTo>
                    <a:pt x="110" y="623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23"/>
                    <a:pt x="1063" y="1320"/>
                    <a:pt x="1063" y="1283"/>
                  </a:cubicBezTo>
                  <a:cubicBezTo>
                    <a:pt x="1137" y="1283"/>
                    <a:pt x="1430" y="73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3483349" y="200435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3490222" y="2006304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4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3483349" y="1964158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1"/>
                    <a:pt x="1357" y="660"/>
                    <a:pt x="1320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73561" y="1959264"/>
              <a:ext cx="53940" cy="52950"/>
            </a:xfrm>
            <a:custGeom>
              <a:avLst/>
              <a:gdLst/>
              <a:ahLst/>
              <a:cxnLst/>
              <a:rect l="l" t="t" r="r" b="b"/>
              <a:pathLst>
                <a:path w="2017" h="1980" extrusionOk="0">
                  <a:moveTo>
                    <a:pt x="1723" y="37"/>
                  </a:moveTo>
                  <a:lnTo>
                    <a:pt x="1723" y="37"/>
                  </a:lnTo>
                  <a:cubicBezTo>
                    <a:pt x="1723" y="0"/>
                    <a:pt x="1686" y="0"/>
                    <a:pt x="1723" y="37"/>
                  </a:cubicBezTo>
                  <a:cubicBezTo>
                    <a:pt x="1686" y="37"/>
                    <a:pt x="513" y="550"/>
                    <a:pt x="293" y="733"/>
                  </a:cubicBezTo>
                  <a:cubicBezTo>
                    <a:pt x="183" y="880"/>
                    <a:pt x="0" y="1650"/>
                    <a:pt x="73" y="1797"/>
                  </a:cubicBezTo>
                  <a:lnTo>
                    <a:pt x="147" y="1833"/>
                  </a:lnTo>
                  <a:lnTo>
                    <a:pt x="147" y="1833"/>
                  </a:lnTo>
                  <a:lnTo>
                    <a:pt x="367" y="1980"/>
                  </a:lnTo>
                  <a:lnTo>
                    <a:pt x="293" y="1797"/>
                  </a:lnTo>
                  <a:lnTo>
                    <a:pt x="440" y="1210"/>
                  </a:lnTo>
                  <a:lnTo>
                    <a:pt x="623" y="880"/>
                  </a:lnTo>
                  <a:lnTo>
                    <a:pt x="2016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479418" y="196316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74" y="1724"/>
                  </a:cubicBezTo>
                  <a:cubicBezTo>
                    <a:pt x="74" y="1797"/>
                    <a:pt x="148" y="1797"/>
                    <a:pt x="148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3479418" y="1963169"/>
              <a:ext cx="47094" cy="48083"/>
            </a:xfrm>
            <a:custGeom>
              <a:avLst/>
              <a:gdLst/>
              <a:ahLst/>
              <a:cxnLst/>
              <a:rect l="l" t="t" r="r" b="b"/>
              <a:pathLst>
                <a:path w="1761" h="1798" extrusionOk="0">
                  <a:moveTo>
                    <a:pt x="74" y="1724"/>
                  </a:moveTo>
                  <a:cubicBezTo>
                    <a:pt x="1" y="1614"/>
                    <a:pt x="184" y="807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48" y="807"/>
                    <a:pt x="1" y="1614"/>
                    <a:pt x="74" y="1724"/>
                  </a:cubicBezTo>
                  <a:lnTo>
                    <a:pt x="74" y="1724"/>
                  </a:lnTo>
                  <a:cubicBezTo>
                    <a:pt x="74" y="1797"/>
                    <a:pt x="74" y="1724"/>
                    <a:pt x="74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483349" y="1964158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210"/>
                    <a:pt x="1430" y="954"/>
                  </a:cubicBezTo>
                  <a:cubicBezTo>
                    <a:pt x="1504" y="697"/>
                    <a:pt x="1614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60"/>
                    <a:pt x="1430" y="917"/>
                  </a:cubicBezTo>
                  <a:cubicBezTo>
                    <a:pt x="1320" y="1210"/>
                    <a:pt x="954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3507872" y="199258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464736" y="1913187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786" y="37"/>
                  </a:moveTo>
                  <a:lnTo>
                    <a:pt x="2786" y="37"/>
                  </a:lnTo>
                  <a:lnTo>
                    <a:pt x="2786" y="37"/>
                  </a:lnTo>
                  <a:lnTo>
                    <a:pt x="2786" y="37"/>
                  </a:lnTo>
                  <a:cubicBezTo>
                    <a:pt x="2750" y="0"/>
                    <a:pt x="2603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0" y="3446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13"/>
                    <a:pt x="0" y="3923"/>
                  </a:cubicBezTo>
                  <a:cubicBezTo>
                    <a:pt x="0" y="3960"/>
                    <a:pt x="0" y="4326"/>
                    <a:pt x="37" y="4326"/>
                  </a:cubicBezTo>
                  <a:lnTo>
                    <a:pt x="37" y="4326"/>
                  </a:lnTo>
                  <a:lnTo>
                    <a:pt x="2163" y="5573"/>
                  </a:lnTo>
                  <a:lnTo>
                    <a:pt x="2530" y="5059"/>
                  </a:lnTo>
                  <a:lnTo>
                    <a:pt x="3849" y="4509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522580" y="1944556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0"/>
                  </a:moveTo>
                  <a:cubicBezTo>
                    <a:pt x="2786" y="0"/>
                    <a:pt x="2640" y="37"/>
                    <a:pt x="2566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7"/>
                    <a:pt x="2090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3" y="4400"/>
                    <a:pt x="183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3"/>
                    <a:pt x="2786" y="147"/>
                    <a:pt x="2786" y="147"/>
                  </a:cubicBezTo>
                  <a:lnTo>
                    <a:pt x="2786" y="147"/>
                  </a:lnTo>
                  <a:cubicBezTo>
                    <a:pt x="2750" y="147"/>
                    <a:pt x="2786" y="147"/>
                    <a:pt x="2786" y="11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571599" y="1945626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3" y="30"/>
                    <a:pt x="733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7"/>
                    <a:pt x="440" y="1463"/>
                    <a:pt x="220" y="2197"/>
                  </a:cubicBezTo>
                  <a:cubicBezTo>
                    <a:pt x="73" y="2637"/>
                    <a:pt x="0" y="2930"/>
                    <a:pt x="0" y="2930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513" y="2563"/>
                    <a:pt x="697" y="1903"/>
                  </a:cubicBezTo>
                  <a:cubicBezTo>
                    <a:pt x="880" y="1243"/>
                    <a:pt x="953" y="107"/>
                    <a:pt x="953" y="70"/>
                  </a:cubicBezTo>
                  <a:cubicBezTo>
                    <a:pt x="953" y="21"/>
                    <a:pt x="923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522580" y="2023954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77"/>
                    <a:pt x="147" y="734"/>
                  </a:cubicBezTo>
                  <a:lnTo>
                    <a:pt x="73" y="807"/>
                  </a:lnTo>
                  <a:cubicBezTo>
                    <a:pt x="37" y="844"/>
                    <a:pt x="0" y="917"/>
                    <a:pt x="0" y="991"/>
                  </a:cubicBezTo>
                  <a:cubicBezTo>
                    <a:pt x="0" y="1061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1"/>
                  </a:cubicBezTo>
                  <a:cubicBezTo>
                    <a:pt x="183" y="1431"/>
                    <a:pt x="1063" y="991"/>
                    <a:pt x="1320" y="807"/>
                  </a:cubicBezTo>
                  <a:cubicBezTo>
                    <a:pt x="1723" y="661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563737" y="2025933"/>
              <a:ext cx="21608" cy="15698"/>
            </a:xfrm>
            <a:custGeom>
              <a:avLst/>
              <a:gdLst/>
              <a:ahLst/>
              <a:cxnLst/>
              <a:rect l="l" t="t" r="r" b="b"/>
              <a:pathLst>
                <a:path w="808" h="587" extrusionOk="0">
                  <a:moveTo>
                    <a:pt x="331" y="0"/>
                  </a:moveTo>
                  <a:lnTo>
                    <a:pt x="1" y="513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807" y="73"/>
                    <a:pt x="807" y="37"/>
                  </a:cubicBezTo>
                  <a:cubicBezTo>
                    <a:pt x="807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537262" y="1997506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lnTo>
                    <a:pt x="1724" y="0"/>
                  </a:lnTo>
                  <a:cubicBezTo>
                    <a:pt x="1687" y="0"/>
                    <a:pt x="514" y="513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48" y="1796"/>
                  </a:lnTo>
                  <a:lnTo>
                    <a:pt x="148" y="1796"/>
                  </a:lnTo>
                  <a:lnTo>
                    <a:pt x="368" y="1906"/>
                  </a:lnTo>
                  <a:lnTo>
                    <a:pt x="294" y="1723"/>
                  </a:lnTo>
                  <a:lnTo>
                    <a:pt x="441" y="1136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543145" y="199945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60"/>
                    <a:pt x="1101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4"/>
                    <a:pt x="1834" y="110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543145" y="1999458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60"/>
                  </a:moveTo>
                  <a:cubicBezTo>
                    <a:pt x="1" y="1613"/>
                    <a:pt x="184" y="844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111" y="1760"/>
                  </a:cubicBezTo>
                  <a:cubicBezTo>
                    <a:pt x="111" y="1760"/>
                    <a:pt x="111" y="1797"/>
                    <a:pt x="111" y="1760"/>
                  </a:cubicBezTo>
                  <a:cubicBezTo>
                    <a:pt x="111" y="1797"/>
                    <a:pt x="111" y="1797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3534320" y="2052382"/>
              <a:ext cx="132402" cy="76510"/>
            </a:xfrm>
            <a:custGeom>
              <a:avLst/>
              <a:gdLst/>
              <a:ahLst/>
              <a:cxnLst/>
              <a:rect l="l" t="t" r="r" b="b"/>
              <a:pathLst>
                <a:path w="4951" h="2861" extrusionOk="0">
                  <a:moveTo>
                    <a:pt x="2567" y="1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3600026" y="2053853"/>
              <a:ext cx="7862" cy="5910"/>
            </a:xfrm>
            <a:custGeom>
              <a:avLst/>
              <a:gdLst/>
              <a:ahLst/>
              <a:cxnLst/>
              <a:rect l="l" t="t" r="r" b="b"/>
              <a:pathLst>
                <a:path w="294" h="221" extrusionOk="0">
                  <a:moveTo>
                    <a:pt x="161" y="1"/>
                  </a:moveTo>
                  <a:cubicBezTo>
                    <a:pt x="119" y="1"/>
                    <a:pt x="74" y="19"/>
                    <a:pt x="37" y="56"/>
                  </a:cubicBezTo>
                  <a:cubicBezTo>
                    <a:pt x="0" y="93"/>
                    <a:pt x="0" y="129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293" y="129"/>
                    <a:pt x="293" y="93"/>
                    <a:pt x="257" y="56"/>
                  </a:cubicBezTo>
                  <a:cubicBezTo>
                    <a:pt x="238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3600026" y="2056313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1"/>
                  </a:moveTo>
                  <a:lnTo>
                    <a:pt x="0" y="1"/>
                  </a:lnTo>
                  <a:lnTo>
                    <a:pt x="293" y="1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3600026" y="2052649"/>
              <a:ext cx="7862" cy="5402"/>
            </a:xfrm>
            <a:custGeom>
              <a:avLst/>
              <a:gdLst/>
              <a:ahLst/>
              <a:cxnLst/>
              <a:rect l="l" t="t" r="r" b="b"/>
              <a:pathLst>
                <a:path w="294" h="202" extrusionOk="0">
                  <a:moveTo>
                    <a:pt x="161" y="0"/>
                  </a:moveTo>
                  <a:cubicBezTo>
                    <a:pt x="119" y="0"/>
                    <a:pt x="74" y="9"/>
                    <a:pt x="37" y="28"/>
                  </a:cubicBezTo>
                  <a:cubicBezTo>
                    <a:pt x="0" y="101"/>
                    <a:pt x="0" y="138"/>
                    <a:pt x="37" y="174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4"/>
                  </a:cubicBezTo>
                  <a:cubicBezTo>
                    <a:pt x="293" y="138"/>
                    <a:pt x="293" y="101"/>
                    <a:pt x="257" y="28"/>
                  </a:cubicBezTo>
                  <a:cubicBezTo>
                    <a:pt x="238" y="9"/>
                    <a:pt x="202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3600026" y="2052382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4"/>
                    <a:pt x="217" y="144"/>
                  </a:cubicBezTo>
                  <a:cubicBezTo>
                    <a:pt x="261" y="144"/>
                    <a:pt x="293" y="135"/>
                    <a:pt x="293" y="111"/>
                  </a:cubicBezTo>
                  <a:cubicBezTo>
                    <a:pt x="293" y="38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3600026" y="2052649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0"/>
                  </a:moveTo>
                  <a:cubicBezTo>
                    <a:pt x="92" y="0"/>
                    <a:pt x="55" y="9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38"/>
                    <a:pt x="257" y="101"/>
                    <a:pt x="220" y="28"/>
                  </a:cubicBezTo>
                  <a:cubicBezTo>
                    <a:pt x="202" y="9"/>
                    <a:pt x="16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601978" y="2052382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110" y="38"/>
                    <a:pt x="37" y="38"/>
                  </a:cubicBezTo>
                  <a:lnTo>
                    <a:pt x="1" y="38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47" y="148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581387" y="2045536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83" y="387"/>
                  </a:moveTo>
                  <a:cubicBezTo>
                    <a:pt x="775" y="387"/>
                    <a:pt x="783" y="404"/>
                    <a:pt x="807" y="404"/>
                  </a:cubicBezTo>
                  <a:cubicBezTo>
                    <a:pt x="795" y="391"/>
                    <a:pt x="787" y="387"/>
                    <a:pt x="783" y="387"/>
                  </a:cubicBezTo>
                  <a:close/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44" y="23"/>
                    <a:pt x="89" y="16"/>
                    <a:pt x="134" y="16"/>
                  </a:cubicBezTo>
                  <a:cubicBezTo>
                    <a:pt x="438" y="16"/>
                    <a:pt x="771" y="294"/>
                    <a:pt x="771" y="294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7"/>
                    <a:pt x="807" y="220"/>
                    <a:pt x="771" y="220"/>
                  </a:cubicBezTo>
                  <a:cubicBezTo>
                    <a:pt x="734" y="220"/>
                    <a:pt x="697" y="184"/>
                    <a:pt x="587" y="110"/>
                  </a:cubicBezTo>
                  <a:cubicBezTo>
                    <a:pt x="514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3601978" y="206612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3609814" y="2068080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1"/>
                  </a:moveTo>
                  <a:lnTo>
                    <a:pt x="74" y="660"/>
                  </a:lnTo>
                  <a:cubicBezTo>
                    <a:pt x="74" y="660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1" y="1284"/>
                    <a:pt x="1394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3547076" y="204160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3553949" y="204259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27" y="1393"/>
                    <a:pt x="1063" y="1284"/>
                  </a:cubicBezTo>
                  <a:cubicBezTo>
                    <a:pt x="1100" y="1284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3547076" y="2000448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37"/>
                  </a:moveTo>
                  <a:lnTo>
                    <a:pt x="1504" y="37"/>
                  </a:lnTo>
                  <a:cubicBezTo>
                    <a:pt x="1504" y="73"/>
                    <a:pt x="1467" y="73"/>
                    <a:pt x="1467" y="73"/>
                  </a:cubicBezTo>
                  <a:cubicBezTo>
                    <a:pt x="1467" y="257"/>
                    <a:pt x="1357" y="660"/>
                    <a:pt x="1320" y="953"/>
                  </a:cubicBezTo>
                  <a:cubicBezTo>
                    <a:pt x="1284" y="1173"/>
                    <a:pt x="917" y="1320"/>
                    <a:pt x="844" y="1320"/>
                  </a:cubicBezTo>
                  <a:cubicBezTo>
                    <a:pt x="844" y="1320"/>
                    <a:pt x="221" y="1540"/>
                    <a:pt x="1" y="1613"/>
                  </a:cubicBezTo>
                  <a:lnTo>
                    <a:pt x="1" y="1686"/>
                  </a:lnTo>
                  <a:lnTo>
                    <a:pt x="1" y="1686"/>
                  </a:lnTo>
                  <a:lnTo>
                    <a:pt x="1" y="1723"/>
                  </a:lnTo>
                  <a:lnTo>
                    <a:pt x="844" y="1430"/>
                  </a:lnTo>
                  <a:lnTo>
                    <a:pt x="1210" y="1246"/>
                  </a:lnTo>
                  <a:lnTo>
                    <a:pt x="1357" y="1063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3537262" y="199651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514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lnTo>
                    <a:pt x="148" y="1760"/>
                  </a:lnTo>
                  <a:lnTo>
                    <a:pt x="148" y="1760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3543145" y="199945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0"/>
                    <a:pt x="1064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4"/>
                    <a:pt x="1834" y="110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3542182" y="1999458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0" y="1613"/>
                    <a:pt x="184" y="844"/>
                    <a:pt x="330" y="697"/>
                  </a:cubicBezTo>
                  <a:cubicBezTo>
                    <a:pt x="477" y="514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477" y="514"/>
                    <a:pt x="330" y="697"/>
                  </a:cubicBezTo>
                  <a:cubicBezTo>
                    <a:pt x="184" y="844"/>
                    <a:pt x="0" y="1613"/>
                    <a:pt x="74" y="1760"/>
                  </a:cubicBezTo>
                  <a:lnTo>
                    <a:pt x="74" y="1760"/>
                  </a:lnTo>
                  <a:cubicBezTo>
                    <a:pt x="147" y="1760"/>
                    <a:pt x="147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3547076" y="2001411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430" y="954"/>
                  </a:cubicBezTo>
                  <a:cubicBezTo>
                    <a:pt x="1504" y="661"/>
                    <a:pt x="1614" y="111"/>
                    <a:pt x="1540" y="1"/>
                  </a:cubicBezTo>
                  <a:lnTo>
                    <a:pt x="1540" y="1"/>
                  </a:lnTo>
                  <a:cubicBezTo>
                    <a:pt x="1540" y="111"/>
                    <a:pt x="1467" y="624"/>
                    <a:pt x="1430" y="917"/>
                  </a:cubicBezTo>
                  <a:cubicBezTo>
                    <a:pt x="1320" y="1174"/>
                    <a:pt x="917" y="1320"/>
                    <a:pt x="954" y="1320"/>
                  </a:cubicBezTo>
                  <a:cubicBezTo>
                    <a:pt x="917" y="1320"/>
                    <a:pt x="184" y="1577"/>
                    <a:pt x="1" y="1650"/>
                  </a:cubicBezTo>
                  <a:lnTo>
                    <a:pt x="1" y="1650"/>
                  </a:lnTo>
                  <a:cubicBezTo>
                    <a:pt x="147" y="1577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3571599" y="2028875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0"/>
                  </a:cubicBezTo>
                  <a:cubicBezTo>
                    <a:pt x="697" y="73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3528437" y="1949450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7"/>
                  </a:moveTo>
                  <a:cubicBezTo>
                    <a:pt x="2787" y="37"/>
                    <a:pt x="2787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1" y="1"/>
                    <a:pt x="2604" y="37"/>
                    <a:pt x="2567" y="111"/>
                  </a:cubicBezTo>
                  <a:lnTo>
                    <a:pt x="2421" y="221"/>
                  </a:lnTo>
                  <a:lnTo>
                    <a:pt x="2421" y="221"/>
                  </a:lnTo>
                  <a:lnTo>
                    <a:pt x="2421" y="221"/>
                  </a:lnTo>
                  <a:lnTo>
                    <a:pt x="2421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77"/>
                    <a:pt x="1871" y="2970"/>
                    <a:pt x="1871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573"/>
                  </a:lnTo>
                  <a:lnTo>
                    <a:pt x="2531" y="5096"/>
                  </a:lnTo>
                  <a:lnTo>
                    <a:pt x="3850" y="4547"/>
                  </a:lnTo>
                  <a:lnTo>
                    <a:pt x="4034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3585318" y="1981808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3996"/>
                    <a:pt x="37" y="4436"/>
                    <a:pt x="110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07"/>
                    <a:pt x="2310" y="2970"/>
                  </a:cubicBezTo>
                  <a:cubicBezTo>
                    <a:pt x="2310" y="2970"/>
                    <a:pt x="2383" y="2530"/>
                    <a:pt x="2566" y="1870"/>
                  </a:cubicBezTo>
                  <a:cubicBezTo>
                    <a:pt x="2750" y="1174"/>
                    <a:pt x="2786" y="110"/>
                    <a:pt x="2786" y="110"/>
                  </a:cubicBezTo>
                  <a:lnTo>
                    <a:pt x="278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3635300" y="1982637"/>
              <a:ext cx="25539" cy="84480"/>
            </a:xfrm>
            <a:custGeom>
              <a:avLst/>
              <a:gdLst/>
              <a:ahLst/>
              <a:cxnLst/>
              <a:rect l="l" t="t" r="r" b="b"/>
              <a:pathLst>
                <a:path w="955" h="3159" extrusionOk="0">
                  <a:moveTo>
                    <a:pt x="892" y="0"/>
                  </a:moveTo>
                  <a:cubicBezTo>
                    <a:pt x="843" y="0"/>
                    <a:pt x="776" y="22"/>
                    <a:pt x="734" y="43"/>
                  </a:cubicBezTo>
                  <a:lnTo>
                    <a:pt x="588" y="189"/>
                  </a:lnTo>
                  <a:lnTo>
                    <a:pt x="588" y="336"/>
                  </a:lnTo>
                  <a:cubicBezTo>
                    <a:pt x="551" y="629"/>
                    <a:pt x="441" y="1473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331" y="3159"/>
                  </a:lnTo>
                  <a:lnTo>
                    <a:pt x="441" y="2976"/>
                  </a:lnTo>
                  <a:cubicBezTo>
                    <a:pt x="441" y="2976"/>
                    <a:pt x="514" y="2572"/>
                    <a:pt x="697" y="1876"/>
                  </a:cubicBezTo>
                  <a:cubicBezTo>
                    <a:pt x="881" y="1253"/>
                    <a:pt x="954" y="79"/>
                    <a:pt x="954" y="43"/>
                  </a:cubicBezTo>
                  <a:cubicBezTo>
                    <a:pt x="954" y="12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3586281" y="2061207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1" y="1"/>
                  </a:moveTo>
                  <a:cubicBezTo>
                    <a:pt x="1724" y="184"/>
                    <a:pt x="404" y="441"/>
                    <a:pt x="148" y="734"/>
                  </a:cubicBezTo>
                  <a:lnTo>
                    <a:pt x="74" y="771"/>
                  </a:lnTo>
                  <a:cubicBezTo>
                    <a:pt x="38" y="807"/>
                    <a:pt x="1" y="917"/>
                    <a:pt x="1" y="954"/>
                  </a:cubicBezTo>
                  <a:cubicBezTo>
                    <a:pt x="1" y="1025"/>
                    <a:pt x="35" y="1433"/>
                    <a:pt x="135" y="1433"/>
                  </a:cubicBezTo>
                  <a:cubicBezTo>
                    <a:pt x="139" y="1433"/>
                    <a:pt x="143" y="1432"/>
                    <a:pt x="148" y="1431"/>
                  </a:cubicBezTo>
                  <a:cubicBezTo>
                    <a:pt x="184" y="1431"/>
                    <a:pt x="1064" y="954"/>
                    <a:pt x="1321" y="771"/>
                  </a:cubicBezTo>
                  <a:cubicBezTo>
                    <a:pt x="1724" y="624"/>
                    <a:pt x="1541" y="551"/>
                    <a:pt x="1541" y="551"/>
                  </a:cubicBezTo>
                  <a:lnTo>
                    <a:pt x="18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3627464" y="2062196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3600989" y="2032780"/>
              <a:ext cx="53966" cy="52977"/>
            </a:xfrm>
            <a:custGeom>
              <a:avLst/>
              <a:gdLst/>
              <a:ahLst/>
              <a:cxnLst/>
              <a:rect l="l" t="t" r="r" b="b"/>
              <a:pathLst>
                <a:path w="2018" h="1981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724" y="1"/>
                    <a:pt x="1687" y="1"/>
                    <a:pt x="1724" y="37"/>
                  </a:cubicBezTo>
                  <a:cubicBezTo>
                    <a:pt x="1687" y="37"/>
                    <a:pt x="514" y="551"/>
                    <a:pt x="294" y="734"/>
                  </a:cubicBezTo>
                  <a:cubicBezTo>
                    <a:pt x="184" y="881"/>
                    <a:pt x="1" y="1651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294" y="1797"/>
                  </a:lnTo>
                  <a:lnTo>
                    <a:pt x="441" y="1211"/>
                  </a:lnTo>
                  <a:lnTo>
                    <a:pt x="624" y="881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3606872" y="2036711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3606872" y="2036711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23"/>
                  </a:moveTo>
                  <a:cubicBezTo>
                    <a:pt x="1" y="1613"/>
                    <a:pt x="184" y="807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11" y="1723"/>
                  </a:lnTo>
                  <a:cubicBezTo>
                    <a:pt x="111" y="1797"/>
                    <a:pt x="111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3670600" y="2130818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567" y="1"/>
                  </a:moveTo>
                  <a:lnTo>
                    <a:pt x="1" y="1504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735317" y="2132288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97" y="1"/>
                  </a:moveTo>
                  <a:cubicBezTo>
                    <a:pt x="156" y="1"/>
                    <a:pt x="110" y="19"/>
                    <a:pt x="74" y="56"/>
                  </a:cubicBezTo>
                  <a:cubicBezTo>
                    <a:pt x="0" y="92"/>
                    <a:pt x="0" y="129"/>
                    <a:pt x="74" y="166"/>
                  </a:cubicBezTo>
                  <a:cubicBezTo>
                    <a:pt x="92" y="202"/>
                    <a:pt x="119" y="221"/>
                    <a:pt x="156" y="221"/>
                  </a:cubicBezTo>
                  <a:cubicBezTo>
                    <a:pt x="193" y="221"/>
                    <a:pt x="239" y="202"/>
                    <a:pt x="294" y="166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75" y="19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3735317" y="2134749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3735317" y="213105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7" y="1"/>
                  </a:moveTo>
                  <a:cubicBezTo>
                    <a:pt x="156" y="1"/>
                    <a:pt x="110" y="10"/>
                    <a:pt x="74" y="28"/>
                  </a:cubicBezTo>
                  <a:cubicBezTo>
                    <a:pt x="0" y="102"/>
                    <a:pt x="0" y="175"/>
                    <a:pt x="74" y="175"/>
                  </a:cubicBezTo>
                  <a:cubicBezTo>
                    <a:pt x="92" y="193"/>
                    <a:pt x="119" y="203"/>
                    <a:pt x="156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75" y="10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3735317" y="2131807"/>
              <a:ext cx="8852" cy="3396"/>
            </a:xfrm>
            <a:custGeom>
              <a:avLst/>
              <a:gdLst/>
              <a:ahLst/>
              <a:cxnLst/>
              <a:rect l="l" t="t" r="r" b="b"/>
              <a:pathLst>
                <a:path w="331" h="127" extrusionOk="0">
                  <a:moveTo>
                    <a:pt x="147" y="0"/>
                  </a:moveTo>
                  <a:cubicBezTo>
                    <a:pt x="74" y="0"/>
                    <a:pt x="0" y="110"/>
                    <a:pt x="0" y="110"/>
                  </a:cubicBezTo>
                  <a:cubicBezTo>
                    <a:pt x="0" y="110"/>
                    <a:pt x="147" y="127"/>
                    <a:pt x="245" y="127"/>
                  </a:cubicBezTo>
                  <a:cubicBezTo>
                    <a:pt x="294" y="127"/>
                    <a:pt x="330" y="123"/>
                    <a:pt x="330" y="110"/>
                  </a:cubicBezTo>
                  <a:cubicBezTo>
                    <a:pt x="330" y="74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3735317" y="2131058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1"/>
                  </a:moveTo>
                  <a:cubicBezTo>
                    <a:pt x="119" y="1"/>
                    <a:pt x="92" y="10"/>
                    <a:pt x="74" y="28"/>
                  </a:cubicBezTo>
                  <a:cubicBezTo>
                    <a:pt x="0" y="102"/>
                    <a:pt x="0" y="102"/>
                    <a:pt x="74" y="138"/>
                  </a:cubicBezTo>
                  <a:cubicBezTo>
                    <a:pt x="92" y="157"/>
                    <a:pt x="119" y="166"/>
                    <a:pt x="152" y="166"/>
                  </a:cubicBezTo>
                  <a:cubicBezTo>
                    <a:pt x="184" y="166"/>
                    <a:pt x="220" y="157"/>
                    <a:pt x="257" y="138"/>
                  </a:cubicBezTo>
                  <a:cubicBezTo>
                    <a:pt x="294" y="138"/>
                    <a:pt x="294" y="102"/>
                    <a:pt x="257" y="28"/>
                  </a:cubicBezTo>
                  <a:cubicBezTo>
                    <a:pt x="220" y="10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3738258" y="2130818"/>
              <a:ext cx="3931" cy="3958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147" y="1"/>
                  </a:moveTo>
                  <a:cubicBezTo>
                    <a:pt x="74" y="1"/>
                    <a:pt x="74" y="37"/>
                    <a:pt x="37" y="37"/>
                  </a:cubicBezTo>
                  <a:lnTo>
                    <a:pt x="0" y="37"/>
                  </a:lnTo>
                  <a:lnTo>
                    <a:pt x="0" y="111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717667" y="2123971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782" y="387"/>
                  </a:moveTo>
                  <a:cubicBezTo>
                    <a:pt x="774" y="387"/>
                    <a:pt x="782" y="403"/>
                    <a:pt x="807" y="403"/>
                  </a:cubicBezTo>
                  <a:cubicBezTo>
                    <a:pt x="795" y="391"/>
                    <a:pt x="787" y="387"/>
                    <a:pt x="782" y="387"/>
                  </a:cubicBezTo>
                  <a:close/>
                  <a:moveTo>
                    <a:pt x="257" y="0"/>
                  </a:moveTo>
                  <a:cubicBezTo>
                    <a:pt x="147" y="0"/>
                    <a:pt x="74" y="0"/>
                    <a:pt x="0" y="37"/>
                  </a:cubicBezTo>
                  <a:cubicBezTo>
                    <a:pt x="39" y="23"/>
                    <a:pt x="80" y="16"/>
                    <a:pt x="123" y="16"/>
                  </a:cubicBezTo>
                  <a:cubicBezTo>
                    <a:pt x="410" y="16"/>
                    <a:pt x="770" y="293"/>
                    <a:pt x="770" y="293"/>
                  </a:cubicBezTo>
                  <a:lnTo>
                    <a:pt x="807" y="403"/>
                  </a:lnTo>
                  <a:lnTo>
                    <a:pt x="807" y="293"/>
                  </a:lnTo>
                  <a:cubicBezTo>
                    <a:pt x="807" y="257"/>
                    <a:pt x="807" y="220"/>
                    <a:pt x="770" y="220"/>
                  </a:cubicBezTo>
                  <a:cubicBezTo>
                    <a:pt x="734" y="220"/>
                    <a:pt x="660" y="183"/>
                    <a:pt x="587" y="110"/>
                  </a:cubicBezTo>
                  <a:cubicBezTo>
                    <a:pt x="477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3739221" y="214456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1" y="0"/>
                    <a:pt x="1321" y="0"/>
                    <a:pt x="1394" y="0"/>
                  </a:cubicBezTo>
                  <a:cubicBezTo>
                    <a:pt x="1321" y="0"/>
                    <a:pt x="148" y="623"/>
                    <a:pt x="148" y="623"/>
                  </a:cubicBezTo>
                  <a:cubicBezTo>
                    <a:pt x="148" y="623"/>
                    <a:pt x="1" y="1540"/>
                    <a:pt x="111" y="1686"/>
                  </a:cubicBezTo>
                  <a:lnTo>
                    <a:pt x="148" y="1686"/>
                  </a:lnTo>
                  <a:lnTo>
                    <a:pt x="148" y="1686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3745104" y="214651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60"/>
                    <a:pt x="1064" y="1357"/>
                    <a:pt x="1064" y="1283"/>
                  </a:cubicBezTo>
                  <a:cubicBezTo>
                    <a:pt x="1101" y="1283"/>
                    <a:pt x="1431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3683356" y="2120040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3690202" y="2121030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60"/>
                    <a:pt x="1027" y="1393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3683356" y="2078857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3" y="37"/>
                  </a:moveTo>
                  <a:lnTo>
                    <a:pt x="1503" y="37"/>
                  </a:lnTo>
                  <a:cubicBezTo>
                    <a:pt x="1503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0" y="954"/>
                  </a:cubicBezTo>
                  <a:cubicBezTo>
                    <a:pt x="1283" y="1174"/>
                    <a:pt x="917" y="1321"/>
                    <a:pt x="843" y="1321"/>
                  </a:cubicBezTo>
                  <a:cubicBezTo>
                    <a:pt x="843" y="1321"/>
                    <a:pt x="220" y="1541"/>
                    <a:pt x="0" y="1614"/>
                  </a:cubicBezTo>
                  <a:lnTo>
                    <a:pt x="0" y="1687"/>
                  </a:lnTo>
                  <a:lnTo>
                    <a:pt x="0" y="1687"/>
                  </a:lnTo>
                  <a:lnTo>
                    <a:pt x="0" y="1724"/>
                  </a:lnTo>
                  <a:lnTo>
                    <a:pt x="843" y="1431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3" y="441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3673541" y="207495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687" y="0"/>
                    <a:pt x="1687" y="0"/>
                    <a:pt x="1724" y="37"/>
                  </a:cubicBezTo>
                  <a:cubicBezTo>
                    <a:pt x="1687" y="37"/>
                    <a:pt x="477" y="550"/>
                    <a:pt x="294" y="733"/>
                  </a:cubicBezTo>
                  <a:cubicBezTo>
                    <a:pt x="184" y="843"/>
                    <a:pt x="1" y="1650"/>
                    <a:pt x="74" y="1760"/>
                  </a:cubicBezTo>
                  <a:lnTo>
                    <a:pt x="111" y="1833"/>
                  </a:lnTo>
                  <a:lnTo>
                    <a:pt x="111" y="1833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1" y="1173"/>
                  </a:lnTo>
                  <a:lnTo>
                    <a:pt x="624" y="843"/>
                  </a:lnTo>
                  <a:lnTo>
                    <a:pt x="2017" y="1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3679425" y="2077894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43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3678435" y="2077894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60"/>
                  </a:moveTo>
                  <a:cubicBezTo>
                    <a:pt x="38" y="1613"/>
                    <a:pt x="221" y="843"/>
                    <a:pt x="368" y="697"/>
                  </a:cubicBezTo>
                  <a:cubicBezTo>
                    <a:pt x="551" y="513"/>
                    <a:pt x="1724" y="0"/>
                    <a:pt x="1724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724" y="0"/>
                  </a:lnTo>
                  <a:cubicBezTo>
                    <a:pt x="1724" y="0"/>
                    <a:pt x="551" y="513"/>
                    <a:pt x="368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111" y="1797"/>
                    <a:pt x="111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682366" y="2079846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0"/>
                  </a:moveTo>
                  <a:cubicBezTo>
                    <a:pt x="990" y="1320"/>
                    <a:pt x="1357" y="1174"/>
                    <a:pt x="1430" y="954"/>
                  </a:cubicBezTo>
                  <a:cubicBezTo>
                    <a:pt x="1540" y="660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10"/>
                    <a:pt x="1504" y="624"/>
                    <a:pt x="1430" y="917"/>
                  </a:cubicBezTo>
                  <a:cubicBezTo>
                    <a:pt x="1357" y="1174"/>
                    <a:pt x="990" y="1320"/>
                    <a:pt x="990" y="1320"/>
                  </a:cubicBezTo>
                  <a:cubicBezTo>
                    <a:pt x="917" y="1320"/>
                    <a:pt x="221" y="1577"/>
                    <a:pt x="1" y="1650"/>
                  </a:cubicBezTo>
                  <a:lnTo>
                    <a:pt x="1" y="1650"/>
                  </a:lnTo>
                  <a:cubicBezTo>
                    <a:pt x="147" y="1577"/>
                    <a:pt x="954" y="1320"/>
                    <a:pt x="990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707852" y="2107284"/>
              <a:ext cx="17677" cy="16714"/>
            </a:xfrm>
            <a:custGeom>
              <a:avLst/>
              <a:gdLst/>
              <a:ahLst/>
              <a:cxnLst/>
              <a:rect l="l" t="t" r="r" b="b"/>
              <a:pathLst>
                <a:path w="661" h="625" extrusionOk="0">
                  <a:moveTo>
                    <a:pt x="294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24" y="258"/>
                  </a:lnTo>
                  <a:cubicBezTo>
                    <a:pt x="624" y="258"/>
                    <a:pt x="661" y="148"/>
                    <a:pt x="661" y="111"/>
                  </a:cubicBezTo>
                  <a:cubicBezTo>
                    <a:pt x="661" y="74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3664716" y="2027886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lnTo>
                    <a:pt x="2787" y="37"/>
                  </a:ln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24" y="3117"/>
                    <a:pt x="331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96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720608" y="2060244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0"/>
                    <a:pt x="2677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6"/>
                    <a:pt x="330" y="3446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13"/>
                    <a:pt x="0" y="3923"/>
                  </a:cubicBezTo>
                  <a:cubicBezTo>
                    <a:pt x="0" y="3996"/>
                    <a:pt x="74" y="4436"/>
                    <a:pt x="147" y="4363"/>
                  </a:cubicBezTo>
                  <a:cubicBezTo>
                    <a:pt x="184" y="4363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6"/>
                    <a:pt x="1577" y="3446"/>
                    <a:pt x="1577" y="3446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70"/>
                  </a:cubicBezTo>
                  <a:cubicBezTo>
                    <a:pt x="2347" y="2970"/>
                    <a:pt x="2383" y="2530"/>
                    <a:pt x="2567" y="1870"/>
                  </a:cubicBezTo>
                  <a:cubicBezTo>
                    <a:pt x="2750" y="1173"/>
                    <a:pt x="2823" y="110"/>
                    <a:pt x="2823" y="110"/>
                  </a:cubicBezTo>
                  <a:lnTo>
                    <a:pt x="282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3771579" y="2061073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2" y="0"/>
                  </a:moveTo>
                  <a:cubicBezTo>
                    <a:pt x="843" y="0"/>
                    <a:pt x="776" y="21"/>
                    <a:pt x="734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1" y="629"/>
                    <a:pt x="441" y="1472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294" y="3159"/>
                  </a:lnTo>
                  <a:lnTo>
                    <a:pt x="441" y="2975"/>
                  </a:lnTo>
                  <a:cubicBezTo>
                    <a:pt x="441" y="2975"/>
                    <a:pt x="477" y="2572"/>
                    <a:pt x="661" y="1876"/>
                  </a:cubicBezTo>
                  <a:cubicBezTo>
                    <a:pt x="844" y="1252"/>
                    <a:pt x="954" y="79"/>
                    <a:pt x="954" y="43"/>
                  </a:cubicBezTo>
                  <a:cubicBezTo>
                    <a:pt x="954" y="12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3722560" y="2139643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1"/>
                  </a:moveTo>
                  <a:cubicBezTo>
                    <a:pt x="1724" y="184"/>
                    <a:pt x="404" y="441"/>
                    <a:pt x="111" y="734"/>
                  </a:cubicBezTo>
                  <a:lnTo>
                    <a:pt x="74" y="771"/>
                  </a:lnTo>
                  <a:cubicBezTo>
                    <a:pt x="37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01" y="1433"/>
                  </a:cubicBezTo>
                  <a:cubicBezTo>
                    <a:pt x="104" y="1433"/>
                    <a:pt x="108" y="1432"/>
                    <a:pt x="111" y="1431"/>
                  </a:cubicBezTo>
                  <a:cubicBezTo>
                    <a:pt x="184" y="1431"/>
                    <a:pt x="1027" y="954"/>
                    <a:pt x="1320" y="771"/>
                  </a:cubicBezTo>
                  <a:cubicBezTo>
                    <a:pt x="1724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3763744" y="214063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770" y="110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3737269" y="2111215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724" y="37"/>
                    <a:pt x="1724" y="1"/>
                    <a:pt x="1724" y="37"/>
                  </a:cubicBezTo>
                  <a:cubicBezTo>
                    <a:pt x="1687" y="37"/>
                    <a:pt x="477" y="551"/>
                    <a:pt x="294" y="734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11" y="1834"/>
                  </a:lnTo>
                  <a:lnTo>
                    <a:pt x="111" y="1834"/>
                  </a:lnTo>
                  <a:lnTo>
                    <a:pt x="367" y="1980"/>
                  </a:lnTo>
                  <a:lnTo>
                    <a:pt x="294" y="1797"/>
                  </a:lnTo>
                  <a:lnTo>
                    <a:pt x="441" y="1210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743152" y="211514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743152" y="2115146"/>
              <a:ext cx="46104" cy="48056"/>
            </a:xfrm>
            <a:custGeom>
              <a:avLst/>
              <a:gdLst/>
              <a:ahLst/>
              <a:cxnLst/>
              <a:rect l="l" t="t" r="r" b="b"/>
              <a:pathLst>
                <a:path w="1724" h="1797" extrusionOk="0">
                  <a:moveTo>
                    <a:pt x="74" y="1723"/>
                  </a:moveTo>
                  <a:cubicBezTo>
                    <a:pt x="1" y="1613"/>
                    <a:pt x="184" y="807"/>
                    <a:pt x="331" y="697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23"/>
                    <a:pt x="74" y="1797"/>
                    <a:pt x="74" y="1723"/>
                  </a:cubicBezTo>
                  <a:cubicBezTo>
                    <a:pt x="74" y="1797"/>
                    <a:pt x="74" y="1797"/>
                    <a:pt x="74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734327" y="2168070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1"/>
                  </a:moveTo>
                  <a:lnTo>
                    <a:pt x="1" y="1467"/>
                  </a:lnTo>
                  <a:lnTo>
                    <a:pt x="2347" y="2824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799044" y="216930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83" y="1"/>
                  </a:moveTo>
                  <a:cubicBezTo>
                    <a:pt x="147" y="1"/>
                    <a:pt x="110" y="10"/>
                    <a:pt x="74" y="28"/>
                  </a:cubicBezTo>
                  <a:cubicBezTo>
                    <a:pt x="0" y="65"/>
                    <a:pt x="0" y="138"/>
                    <a:pt x="74" y="175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5"/>
                  </a:cubicBezTo>
                  <a:cubicBezTo>
                    <a:pt x="330" y="138"/>
                    <a:pt x="330" y="65"/>
                    <a:pt x="293" y="28"/>
                  </a:cubicBezTo>
                  <a:cubicBezTo>
                    <a:pt x="257" y="10"/>
                    <a:pt x="220" y="1"/>
                    <a:pt x="1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799044" y="2171011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799044" y="2168337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3" y="0"/>
                  </a:moveTo>
                  <a:cubicBezTo>
                    <a:pt x="147" y="0"/>
                    <a:pt x="110" y="9"/>
                    <a:pt x="74" y="28"/>
                  </a:cubicBezTo>
                  <a:cubicBezTo>
                    <a:pt x="0" y="64"/>
                    <a:pt x="0" y="101"/>
                    <a:pt x="74" y="174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4"/>
                  </a:cubicBezTo>
                  <a:cubicBezTo>
                    <a:pt x="330" y="101"/>
                    <a:pt x="330" y="64"/>
                    <a:pt x="293" y="28"/>
                  </a:cubicBezTo>
                  <a:cubicBezTo>
                    <a:pt x="257" y="9"/>
                    <a:pt x="220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799044" y="2168070"/>
              <a:ext cx="8852" cy="3316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7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0" y="74"/>
                    <a:pt x="147" y="123"/>
                    <a:pt x="245" y="123"/>
                  </a:cubicBezTo>
                  <a:cubicBezTo>
                    <a:pt x="293" y="123"/>
                    <a:pt x="330" y="111"/>
                    <a:pt x="330" y="74"/>
                  </a:cubicBezTo>
                  <a:cubicBezTo>
                    <a:pt x="330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799044" y="2168337"/>
              <a:ext cx="7862" cy="4172"/>
            </a:xfrm>
            <a:custGeom>
              <a:avLst/>
              <a:gdLst/>
              <a:ahLst/>
              <a:cxnLst/>
              <a:rect l="l" t="t" r="r" b="b"/>
              <a:pathLst>
                <a:path w="294" h="156" extrusionOk="0">
                  <a:moveTo>
                    <a:pt x="151" y="0"/>
                  </a:moveTo>
                  <a:cubicBezTo>
                    <a:pt x="119" y="0"/>
                    <a:pt x="92" y="9"/>
                    <a:pt x="74" y="28"/>
                  </a:cubicBezTo>
                  <a:cubicBezTo>
                    <a:pt x="0" y="64"/>
                    <a:pt x="0" y="64"/>
                    <a:pt x="74" y="101"/>
                  </a:cubicBezTo>
                  <a:cubicBezTo>
                    <a:pt x="92" y="138"/>
                    <a:pt x="119" y="156"/>
                    <a:pt x="151" y="156"/>
                  </a:cubicBezTo>
                  <a:cubicBezTo>
                    <a:pt x="183" y="156"/>
                    <a:pt x="220" y="138"/>
                    <a:pt x="257" y="101"/>
                  </a:cubicBezTo>
                  <a:cubicBezTo>
                    <a:pt x="293" y="101"/>
                    <a:pt x="293" y="64"/>
                    <a:pt x="257" y="28"/>
                  </a:cubicBezTo>
                  <a:cubicBezTo>
                    <a:pt x="220" y="9"/>
                    <a:pt x="183" y="0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801986" y="2168070"/>
              <a:ext cx="3931" cy="2968"/>
            </a:xfrm>
            <a:custGeom>
              <a:avLst/>
              <a:gdLst/>
              <a:ahLst/>
              <a:cxnLst/>
              <a:rect l="l" t="t" r="r" b="b"/>
              <a:pathLst>
                <a:path w="147" h="111" extrusionOk="0">
                  <a:moveTo>
                    <a:pt x="147" y="1"/>
                  </a:moveTo>
                  <a:cubicBezTo>
                    <a:pt x="73" y="1"/>
                    <a:pt x="37" y="1"/>
                    <a:pt x="37" y="38"/>
                  </a:cubicBezTo>
                  <a:lnTo>
                    <a:pt x="0" y="38"/>
                  </a:lnTo>
                  <a:lnTo>
                    <a:pt x="0" y="74"/>
                  </a:lnTo>
                  <a:lnTo>
                    <a:pt x="0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781394" y="2160234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782" y="388"/>
                  </a:moveTo>
                  <a:cubicBezTo>
                    <a:pt x="774" y="388"/>
                    <a:pt x="782" y="404"/>
                    <a:pt x="807" y="404"/>
                  </a:cubicBezTo>
                  <a:cubicBezTo>
                    <a:pt x="795" y="392"/>
                    <a:pt x="786" y="388"/>
                    <a:pt x="782" y="388"/>
                  </a:cubicBezTo>
                  <a:close/>
                  <a:moveTo>
                    <a:pt x="257" y="1"/>
                  </a:moveTo>
                  <a:cubicBezTo>
                    <a:pt x="184" y="1"/>
                    <a:pt x="74" y="1"/>
                    <a:pt x="0" y="37"/>
                  </a:cubicBezTo>
                  <a:cubicBezTo>
                    <a:pt x="27" y="31"/>
                    <a:pt x="55" y="28"/>
                    <a:pt x="84" y="28"/>
                  </a:cubicBezTo>
                  <a:cubicBezTo>
                    <a:pt x="376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4" y="221"/>
                    <a:pt x="660" y="184"/>
                    <a:pt x="587" y="147"/>
                  </a:cubicBezTo>
                  <a:cubicBezTo>
                    <a:pt x="477" y="111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3801986" y="218082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73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808832" y="218376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64" y="1320"/>
                    <a:pt x="1064" y="1284"/>
                  </a:cubicBezTo>
                  <a:cubicBezTo>
                    <a:pt x="1101" y="1284"/>
                    <a:pt x="1431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747083" y="2156303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724"/>
                  </a:cubicBezTo>
                  <a:lnTo>
                    <a:pt x="110" y="1724"/>
                  </a:lnTo>
                  <a:lnTo>
                    <a:pt x="110" y="1724"/>
                  </a:lnTo>
                  <a:lnTo>
                    <a:pt x="367" y="1834"/>
                  </a:lnTo>
                  <a:lnTo>
                    <a:pt x="293" y="1651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752967" y="2158282"/>
              <a:ext cx="38242" cy="47067"/>
            </a:xfrm>
            <a:custGeom>
              <a:avLst/>
              <a:gdLst/>
              <a:ahLst/>
              <a:cxnLst/>
              <a:rect l="l" t="t" r="r" b="b"/>
              <a:pathLst>
                <a:path w="1430" h="1760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330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745104" y="2116109"/>
              <a:ext cx="41210" cy="45141"/>
            </a:xfrm>
            <a:custGeom>
              <a:avLst/>
              <a:gdLst/>
              <a:ahLst/>
              <a:cxnLst/>
              <a:rect l="l" t="t" r="r" b="b"/>
              <a:pathLst>
                <a:path w="1541" h="1688" extrusionOk="0">
                  <a:moveTo>
                    <a:pt x="1541" y="1"/>
                  </a:moveTo>
                  <a:lnTo>
                    <a:pt x="1541" y="1"/>
                  </a:lnTo>
                  <a:cubicBezTo>
                    <a:pt x="1541" y="38"/>
                    <a:pt x="1467" y="38"/>
                    <a:pt x="1467" y="38"/>
                  </a:cubicBezTo>
                  <a:cubicBezTo>
                    <a:pt x="1467" y="221"/>
                    <a:pt x="1394" y="661"/>
                    <a:pt x="1321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58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1" y="404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735317" y="211121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742163" y="211514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294" y="697"/>
                  </a:cubicBezTo>
                  <a:cubicBezTo>
                    <a:pt x="148" y="807"/>
                    <a:pt x="1" y="1613"/>
                    <a:pt x="74" y="1723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94" y="1723"/>
                    <a:pt x="1101" y="1467"/>
                    <a:pt x="1064" y="1467"/>
                  </a:cubicBezTo>
                  <a:cubicBezTo>
                    <a:pt x="1137" y="1467"/>
                    <a:pt x="1504" y="1283"/>
                    <a:pt x="1577" y="1063"/>
                  </a:cubicBezTo>
                  <a:cubicBezTo>
                    <a:pt x="1651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742163" y="2115146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613"/>
                    <a:pt x="184" y="807"/>
                    <a:pt x="294" y="697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745104" y="2116109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1" y="1321"/>
                  </a:moveTo>
                  <a:cubicBezTo>
                    <a:pt x="991" y="1321"/>
                    <a:pt x="1357" y="1211"/>
                    <a:pt x="1431" y="954"/>
                  </a:cubicBezTo>
                  <a:cubicBezTo>
                    <a:pt x="1541" y="697"/>
                    <a:pt x="1614" y="148"/>
                    <a:pt x="1577" y="1"/>
                  </a:cubicBezTo>
                  <a:lnTo>
                    <a:pt x="1577" y="1"/>
                  </a:lnTo>
                  <a:cubicBezTo>
                    <a:pt x="1577" y="148"/>
                    <a:pt x="1467" y="661"/>
                    <a:pt x="1431" y="917"/>
                  </a:cubicBezTo>
                  <a:cubicBezTo>
                    <a:pt x="1357" y="1211"/>
                    <a:pt x="991" y="1321"/>
                    <a:pt x="991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84" y="1614"/>
                    <a:pt x="991" y="1321"/>
                    <a:pt x="991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771579" y="2144563"/>
              <a:ext cx="17677" cy="15698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661" y="147"/>
                    <a:pt x="661" y="73"/>
                  </a:cubicBezTo>
                  <a:cubicBezTo>
                    <a:pt x="661" y="37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728444" y="2065138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87" y="37"/>
                    <a:pt x="2787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47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784336" y="2096507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111"/>
                  </a:moveTo>
                  <a:cubicBezTo>
                    <a:pt x="2823" y="1"/>
                    <a:pt x="2676" y="37"/>
                    <a:pt x="2567" y="111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50"/>
                    <a:pt x="0" y="3923"/>
                  </a:cubicBezTo>
                  <a:cubicBezTo>
                    <a:pt x="0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3" y="3923"/>
                  </a:cubicBezTo>
                  <a:cubicBezTo>
                    <a:pt x="1173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835307" y="2097603"/>
              <a:ext cx="25512" cy="85202"/>
            </a:xfrm>
            <a:custGeom>
              <a:avLst/>
              <a:gdLst/>
              <a:ahLst/>
              <a:cxnLst/>
              <a:rect l="l" t="t" r="r" b="b"/>
              <a:pathLst>
                <a:path w="954" h="3186" extrusionOk="0">
                  <a:moveTo>
                    <a:pt x="884" y="0"/>
                  </a:moveTo>
                  <a:cubicBezTo>
                    <a:pt x="836" y="0"/>
                    <a:pt x="774" y="29"/>
                    <a:pt x="734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1" y="656"/>
                    <a:pt x="441" y="1463"/>
                    <a:pt x="221" y="2196"/>
                  </a:cubicBezTo>
                  <a:cubicBezTo>
                    <a:pt x="74" y="2636"/>
                    <a:pt x="1" y="2929"/>
                    <a:pt x="1" y="2929"/>
                  </a:cubicBezTo>
                  <a:lnTo>
                    <a:pt x="294" y="3186"/>
                  </a:lnTo>
                  <a:lnTo>
                    <a:pt x="441" y="3003"/>
                  </a:lnTo>
                  <a:cubicBezTo>
                    <a:pt x="441" y="3003"/>
                    <a:pt x="477" y="2563"/>
                    <a:pt x="661" y="1903"/>
                  </a:cubicBezTo>
                  <a:cubicBezTo>
                    <a:pt x="844" y="1243"/>
                    <a:pt x="954" y="106"/>
                    <a:pt x="954" y="70"/>
                  </a:cubicBezTo>
                  <a:cubicBezTo>
                    <a:pt x="954" y="20"/>
                    <a:pt x="924" y="0"/>
                    <a:pt x="8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784336" y="2175932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96" y="184"/>
                    <a:pt x="477" y="477"/>
                    <a:pt x="147" y="733"/>
                  </a:cubicBezTo>
                  <a:lnTo>
                    <a:pt x="110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67" y="1432"/>
                    <a:pt x="137" y="1432"/>
                  </a:cubicBezTo>
                  <a:cubicBezTo>
                    <a:pt x="141" y="1432"/>
                    <a:pt x="144" y="1432"/>
                    <a:pt x="147" y="1430"/>
                  </a:cubicBezTo>
                  <a:cubicBezTo>
                    <a:pt x="184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827471" y="2177884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800996" y="2148468"/>
              <a:ext cx="52977" cy="51987"/>
            </a:xfrm>
            <a:custGeom>
              <a:avLst/>
              <a:gdLst/>
              <a:ahLst/>
              <a:cxnLst/>
              <a:rect l="l" t="t" r="r" b="b"/>
              <a:pathLst>
                <a:path w="1981" h="1944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724" y="1"/>
                    <a:pt x="1687" y="1"/>
                    <a:pt x="1724" y="37"/>
                  </a:cubicBezTo>
                  <a:cubicBezTo>
                    <a:pt x="1687" y="37"/>
                    <a:pt x="477" y="551"/>
                    <a:pt x="294" y="734"/>
                  </a:cubicBezTo>
                  <a:cubicBezTo>
                    <a:pt x="147" y="844"/>
                    <a:pt x="1" y="1650"/>
                    <a:pt x="74" y="1760"/>
                  </a:cubicBezTo>
                  <a:lnTo>
                    <a:pt x="110" y="1834"/>
                  </a:lnTo>
                  <a:lnTo>
                    <a:pt x="110" y="1834"/>
                  </a:lnTo>
                  <a:lnTo>
                    <a:pt x="367" y="1944"/>
                  </a:lnTo>
                  <a:lnTo>
                    <a:pt x="294" y="1760"/>
                  </a:lnTo>
                  <a:lnTo>
                    <a:pt x="440" y="1174"/>
                  </a:lnTo>
                  <a:lnTo>
                    <a:pt x="624" y="844"/>
                  </a:lnTo>
                  <a:lnTo>
                    <a:pt x="1980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806879" y="215140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330" y="697"/>
                  </a:cubicBezTo>
                  <a:cubicBezTo>
                    <a:pt x="184" y="844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3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806879" y="2151409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0" y="697"/>
                  </a:cubicBezTo>
                  <a:cubicBezTo>
                    <a:pt x="147" y="844"/>
                    <a:pt x="0" y="1614"/>
                    <a:pt x="74" y="1760"/>
                  </a:cubicBezTo>
                  <a:cubicBezTo>
                    <a:pt x="37" y="1760"/>
                    <a:pt x="74" y="1760"/>
                    <a:pt x="74" y="1760"/>
                  </a:cubicBezTo>
                  <a:cubicBezTo>
                    <a:pt x="74" y="1797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366698" y="2075915"/>
              <a:ext cx="133338" cy="75521"/>
            </a:xfrm>
            <a:custGeom>
              <a:avLst/>
              <a:gdLst/>
              <a:ahLst/>
              <a:cxnLst/>
              <a:rect l="l" t="t" r="r" b="b"/>
              <a:pathLst>
                <a:path w="4986" h="2824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24"/>
                  </a:lnTo>
                  <a:lnTo>
                    <a:pt x="4986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431388" y="2077145"/>
              <a:ext cx="11793" cy="5429"/>
            </a:xfrm>
            <a:custGeom>
              <a:avLst/>
              <a:gdLst/>
              <a:ahLst/>
              <a:cxnLst/>
              <a:rect l="l" t="t" r="r" b="b"/>
              <a:pathLst>
                <a:path w="441" h="203" extrusionOk="0">
                  <a:moveTo>
                    <a:pt x="234" y="1"/>
                  </a:moveTo>
                  <a:cubicBezTo>
                    <a:pt x="193" y="1"/>
                    <a:pt x="147" y="10"/>
                    <a:pt x="111" y="28"/>
                  </a:cubicBezTo>
                  <a:cubicBezTo>
                    <a:pt x="1" y="101"/>
                    <a:pt x="1" y="138"/>
                    <a:pt x="111" y="175"/>
                  </a:cubicBezTo>
                  <a:cubicBezTo>
                    <a:pt x="129" y="193"/>
                    <a:pt x="166" y="202"/>
                    <a:pt x="207" y="202"/>
                  </a:cubicBezTo>
                  <a:cubicBezTo>
                    <a:pt x="248" y="202"/>
                    <a:pt x="294" y="193"/>
                    <a:pt x="331" y="175"/>
                  </a:cubicBezTo>
                  <a:cubicBezTo>
                    <a:pt x="441" y="138"/>
                    <a:pt x="367" y="101"/>
                    <a:pt x="331" y="28"/>
                  </a:cubicBezTo>
                  <a:cubicBezTo>
                    <a:pt x="312" y="10"/>
                    <a:pt x="276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432378" y="2079846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0"/>
                  </a:moveTo>
                  <a:lnTo>
                    <a:pt x="0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431388" y="2076183"/>
              <a:ext cx="11793" cy="5402"/>
            </a:xfrm>
            <a:custGeom>
              <a:avLst/>
              <a:gdLst/>
              <a:ahLst/>
              <a:cxnLst/>
              <a:rect l="l" t="t" r="r" b="b"/>
              <a:pathLst>
                <a:path w="441" h="202" extrusionOk="0">
                  <a:moveTo>
                    <a:pt x="234" y="0"/>
                  </a:moveTo>
                  <a:cubicBezTo>
                    <a:pt x="193" y="0"/>
                    <a:pt x="147" y="9"/>
                    <a:pt x="111" y="28"/>
                  </a:cubicBezTo>
                  <a:cubicBezTo>
                    <a:pt x="1" y="64"/>
                    <a:pt x="1" y="174"/>
                    <a:pt x="111" y="174"/>
                  </a:cubicBezTo>
                  <a:cubicBezTo>
                    <a:pt x="129" y="192"/>
                    <a:pt x="166" y="202"/>
                    <a:pt x="207" y="202"/>
                  </a:cubicBezTo>
                  <a:cubicBezTo>
                    <a:pt x="248" y="202"/>
                    <a:pt x="294" y="192"/>
                    <a:pt x="331" y="174"/>
                  </a:cubicBezTo>
                  <a:cubicBezTo>
                    <a:pt x="441" y="137"/>
                    <a:pt x="367" y="64"/>
                    <a:pt x="331" y="28"/>
                  </a:cubicBezTo>
                  <a:cubicBezTo>
                    <a:pt x="312" y="9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432378" y="2075915"/>
              <a:ext cx="8852" cy="3316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7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0" y="74"/>
                    <a:pt x="131" y="123"/>
                    <a:pt x="228" y="123"/>
                  </a:cubicBezTo>
                  <a:cubicBezTo>
                    <a:pt x="277" y="123"/>
                    <a:pt x="318" y="111"/>
                    <a:pt x="330" y="74"/>
                  </a:cubicBezTo>
                  <a:cubicBezTo>
                    <a:pt x="330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432378" y="2076183"/>
              <a:ext cx="7862" cy="4413"/>
            </a:xfrm>
            <a:custGeom>
              <a:avLst/>
              <a:gdLst/>
              <a:ahLst/>
              <a:cxnLst/>
              <a:rect l="l" t="t" r="r" b="b"/>
              <a:pathLst>
                <a:path w="294" h="165" extrusionOk="0">
                  <a:moveTo>
                    <a:pt x="152" y="0"/>
                  </a:moveTo>
                  <a:cubicBezTo>
                    <a:pt x="119" y="0"/>
                    <a:pt x="92" y="9"/>
                    <a:pt x="74" y="28"/>
                  </a:cubicBezTo>
                  <a:cubicBezTo>
                    <a:pt x="0" y="64"/>
                    <a:pt x="0" y="64"/>
                    <a:pt x="74" y="137"/>
                  </a:cubicBezTo>
                  <a:cubicBezTo>
                    <a:pt x="92" y="156"/>
                    <a:pt x="129" y="165"/>
                    <a:pt x="165" y="165"/>
                  </a:cubicBezTo>
                  <a:cubicBezTo>
                    <a:pt x="202" y="165"/>
                    <a:pt x="239" y="156"/>
                    <a:pt x="257" y="137"/>
                  </a:cubicBezTo>
                  <a:cubicBezTo>
                    <a:pt x="294" y="137"/>
                    <a:pt x="294" y="64"/>
                    <a:pt x="257" y="28"/>
                  </a:cubicBezTo>
                  <a:cubicBezTo>
                    <a:pt x="220" y="9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434330" y="2075915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47" y="1"/>
                    <a:pt x="74" y="38"/>
                    <a:pt x="37" y="38"/>
                  </a:cubicBezTo>
                  <a:lnTo>
                    <a:pt x="1" y="38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413738" y="2068080"/>
              <a:ext cx="21608" cy="11793"/>
            </a:xfrm>
            <a:custGeom>
              <a:avLst/>
              <a:gdLst/>
              <a:ahLst/>
              <a:cxnLst/>
              <a:rect l="l" t="t" r="r" b="b"/>
              <a:pathLst>
                <a:path w="808" h="441" extrusionOk="0">
                  <a:moveTo>
                    <a:pt x="257" y="1"/>
                  </a:moveTo>
                  <a:cubicBezTo>
                    <a:pt x="184" y="1"/>
                    <a:pt x="74" y="1"/>
                    <a:pt x="1" y="74"/>
                  </a:cubicBezTo>
                  <a:cubicBezTo>
                    <a:pt x="39" y="60"/>
                    <a:pt x="80" y="53"/>
                    <a:pt x="123" y="53"/>
                  </a:cubicBezTo>
                  <a:cubicBezTo>
                    <a:pt x="410" y="53"/>
                    <a:pt x="771" y="331"/>
                    <a:pt x="771" y="331"/>
                  </a:cubicBezTo>
                  <a:lnTo>
                    <a:pt x="807" y="440"/>
                  </a:lnTo>
                  <a:lnTo>
                    <a:pt x="807" y="331"/>
                  </a:lnTo>
                  <a:cubicBezTo>
                    <a:pt x="807" y="294"/>
                    <a:pt x="807" y="257"/>
                    <a:pt x="771" y="257"/>
                  </a:cubicBezTo>
                  <a:cubicBezTo>
                    <a:pt x="734" y="257"/>
                    <a:pt x="661" y="184"/>
                    <a:pt x="587" y="147"/>
                  </a:cubicBezTo>
                  <a:cubicBezTo>
                    <a:pt x="477" y="111"/>
                    <a:pt x="367" y="74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435319" y="208966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20" y="0"/>
                    <a:pt x="1393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110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3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443155" y="2091613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687"/>
                    <a:pt x="990" y="1320"/>
                    <a:pt x="1027" y="1284"/>
                  </a:cubicBezTo>
                  <a:cubicBezTo>
                    <a:pt x="1100" y="1284"/>
                    <a:pt x="1394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379427" y="2065138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386300" y="2066127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0"/>
                  </a:moveTo>
                  <a:lnTo>
                    <a:pt x="74" y="623"/>
                  </a:lnTo>
                  <a:cubicBezTo>
                    <a:pt x="74" y="623"/>
                    <a:pt x="0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379427" y="2023954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0" y="917"/>
                  </a:cubicBezTo>
                  <a:cubicBezTo>
                    <a:pt x="1247" y="1174"/>
                    <a:pt x="917" y="1284"/>
                    <a:pt x="844" y="1284"/>
                  </a:cubicBezTo>
                  <a:cubicBezTo>
                    <a:pt x="844" y="1284"/>
                    <a:pt x="221" y="1541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724"/>
                  </a:lnTo>
                  <a:lnTo>
                    <a:pt x="844" y="1431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369640" y="2019061"/>
              <a:ext cx="52950" cy="51987"/>
            </a:xfrm>
            <a:custGeom>
              <a:avLst/>
              <a:gdLst/>
              <a:ahLst/>
              <a:cxnLst/>
              <a:rect l="l" t="t" r="r" b="b"/>
              <a:pathLst>
                <a:path w="1980" h="1944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4"/>
                  </a:lnTo>
                  <a:lnTo>
                    <a:pt x="293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1980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375523" y="202299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477" y="513"/>
                    <a:pt x="293" y="697"/>
                  </a:cubicBezTo>
                  <a:cubicBezTo>
                    <a:pt x="183" y="843"/>
                    <a:pt x="0" y="1613"/>
                    <a:pt x="73" y="1760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6" y="1467"/>
                    <a:pt x="1503" y="1283"/>
                    <a:pt x="1613" y="1063"/>
                  </a:cubicBezTo>
                  <a:cubicBezTo>
                    <a:pt x="1650" y="843"/>
                    <a:pt x="1833" y="11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375523" y="2022992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3" y="1760"/>
                  </a:moveTo>
                  <a:cubicBezTo>
                    <a:pt x="0" y="1613"/>
                    <a:pt x="183" y="843"/>
                    <a:pt x="293" y="697"/>
                  </a:cubicBezTo>
                  <a:cubicBezTo>
                    <a:pt x="477" y="513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3"/>
                    <a:pt x="293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379427" y="2023954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57"/>
                  </a:moveTo>
                  <a:cubicBezTo>
                    <a:pt x="954" y="1357"/>
                    <a:pt x="1320" y="1211"/>
                    <a:pt x="1394" y="991"/>
                  </a:cubicBezTo>
                  <a:cubicBezTo>
                    <a:pt x="1504" y="697"/>
                    <a:pt x="1577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61"/>
                    <a:pt x="1394" y="917"/>
                  </a:cubicBezTo>
                  <a:cubicBezTo>
                    <a:pt x="1320" y="1211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47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403950" y="2052382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3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23" y="221"/>
                  </a:lnTo>
                  <a:cubicBezTo>
                    <a:pt x="623" y="221"/>
                    <a:pt x="660" y="148"/>
                    <a:pt x="660" y="111"/>
                  </a:cubicBezTo>
                  <a:cubicBezTo>
                    <a:pt x="660" y="38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361777" y="1972983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50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3418659" y="200435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10" y="624"/>
                    <a:pt x="2310" y="1467"/>
                    <a:pt x="2090" y="2237"/>
                  </a:cubicBezTo>
                  <a:cubicBezTo>
                    <a:pt x="1943" y="2677"/>
                    <a:pt x="1870" y="2970"/>
                    <a:pt x="1870" y="2970"/>
                  </a:cubicBezTo>
                  <a:cubicBezTo>
                    <a:pt x="1723" y="3117"/>
                    <a:pt x="293" y="3483"/>
                    <a:pt x="73" y="3703"/>
                  </a:cubicBezTo>
                  <a:lnTo>
                    <a:pt x="73" y="3703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7"/>
                    <a:pt x="110" y="4400"/>
                  </a:cubicBezTo>
                  <a:cubicBezTo>
                    <a:pt x="183" y="4400"/>
                    <a:pt x="183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43"/>
                    <a:pt x="2310" y="2970"/>
                  </a:cubicBezTo>
                  <a:cubicBezTo>
                    <a:pt x="2310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467678" y="2005743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899" y="1"/>
                  </a:moveTo>
                  <a:cubicBezTo>
                    <a:pt x="849" y="1"/>
                    <a:pt x="778" y="36"/>
                    <a:pt x="733" y="59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13" y="645"/>
                    <a:pt x="440" y="1488"/>
                    <a:pt x="220" y="2222"/>
                  </a:cubicBezTo>
                  <a:cubicBezTo>
                    <a:pt x="73" y="2625"/>
                    <a:pt x="0" y="2955"/>
                    <a:pt x="0" y="2955"/>
                  </a:cubicBezTo>
                  <a:lnTo>
                    <a:pt x="293" y="3175"/>
                  </a:lnTo>
                  <a:lnTo>
                    <a:pt x="440" y="2991"/>
                  </a:lnTo>
                  <a:cubicBezTo>
                    <a:pt x="440" y="2991"/>
                    <a:pt x="477" y="2588"/>
                    <a:pt x="660" y="1892"/>
                  </a:cubicBezTo>
                  <a:cubicBezTo>
                    <a:pt x="917" y="1232"/>
                    <a:pt x="953" y="95"/>
                    <a:pt x="953" y="59"/>
                  </a:cubicBezTo>
                  <a:cubicBezTo>
                    <a:pt x="953" y="15"/>
                    <a:pt x="931" y="1"/>
                    <a:pt x="8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418659" y="2084740"/>
              <a:ext cx="50008" cy="37520"/>
            </a:xfrm>
            <a:custGeom>
              <a:avLst/>
              <a:gdLst/>
              <a:ahLst/>
              <a:cxnLst/>
              <a:rect l="l" t="t" r="r" b="b"/>
              <a:pathLst>
                <a:path w="1870" h="140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41"/>
                    <a:pt x="110" y="734"/>
                  </a:cubicBezTo>
                  <a:lnTo>
                    <a:pt x="73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1" y="1402"/>
                    <a:pt x="94" y="1402"/>
                  </a:cubicBezTo>
                  <a:cubicBezTo>
                    <a:pt x="99" y="1402"/>
                    <a:pt x="104" y="1399"/>
                    <a:pt x="110" y="1394"/>
                  </a:cubicBezTo>
                  <a:cubicBezTo>
                    <a:pt x="183" y="1394"/>
                    <a:pt x="1027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459815" y="2085730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771" y="74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434330" y="2056313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687" y="1"/>
                    <a:pt x="1687" y="1"/>
                    <a:pt x="1724" y="37"/>
                  </a:cubicBezTo>
                  <a:cubicBezTo>
                    <a:pt x="1687" y="37"/>
                    <a:pt x="514" y="551"/>
                    <a:pt x="331" y="734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331" y="1797"/>
                  </a:lnTo>
                  <a:lnTo>
                    <a:pt x="441" y="1174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440213" y="2060244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111" y="1723"/>
                  </a:cubicBezTo>
                  <a:cubicBezTo>
                    <a:pt x="111" y="1760"/>
                    <a:pt x="147" y="1760"/>
                    <a:pt x="147" y="1760"/>
                  </a:cubicBezTo>
                  <a:cubicBezTo>
                    <a:pt x="294" y="1723"/>
                    <a:pt x="1064" y="1467"/>
                    <a:pt x="1100" y="1467"/>
                  </a:cubicBezTo>
                  <a:cubicBezTo>
                    <a:pt x="1137" y="1467"/>
                    <a:pt x="1504" y="1283"/>
                    <a:pt x="1614" y="1027"/>
                  </a:cubicBezTo>
                  <a:cubicBezTo>
                    <a:pt x="1650" y="807"/>
                    <a:pt x="1834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439224" y="2060244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4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23"/>
                    <a:pt x="74" y="1760"/>
                    <a:pt x="74" y="1723"/>
                  </a:cubicBezTo>
                  <a:cubicBezTo>
                    <a:pt x="74" y="1760"/>
                    <a:pt x="74" y="1760"/>
                    <a:pt x="74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430399" y="2112205"/>
              <a:ext cx="132402" cy="76484"/>
            </a:xfrm>
            <a:custGeom>
              <a:avLst/>
              <a:gdLst/>
              <a:ahLst/>
              <a:cxnLst/>
              <a:rect l="l" t="t" r="r" b="b"/>
              <a:pathLst>
                <a:path w="4951" h="2860" extrusionOk="0">
                  <a:moveTo>
                    <a:pt x="2604" y="0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50" y="1393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495115" y="211439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65"/>
                    <a:pt x="1" y="102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495115" y="2116109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1" y="1"/>
                  </a:moveTo>
                  <a:lnTo>
                    <a:pt x="1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3495115" y="2112445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98" y="0"/>
                  </a:moveTo>
                  <a:cubicBezTo>
                    <a:pt x="156" y="0"/>
                    <a:pt x="111" y="10"/>
                    <a:pt x="74" y="28"/>
                  </a:cubicBezTo>
                  <a:cubicBezTo>
                    <a:pt x="1" y="101"/>
                    <a:pt x="1" y="138"/>
                    <a:pt x="74" y="175"/>
                  </a:cubicBezTo>
                  <a:cubicBezTo>
                    <a:pt x="92" y="211"/>
                    <a:pt x="120" y="230"/>
                    <a:pt x="156" y="230"/>
                  </a:cubicBezTo>
                  <a:cubicBezTo>
                    <a:pt x="193" y="230"/>
                    <a:pt x="239" y="211"/>
                    <a:pt x="294" y="175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76" y="10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3495115" y="2112205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1" y="110"/>
                    <a:pt x="1" y="110"/>
                  </a:cubicBezTo>
                  <a:cubicBezTo>
                    <a:pt x="1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4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495115" y="2112686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2" y="1"/>
                  </a:moveTo>
                  <a:cubicBezTo>
                    <a:pt x="120" y="1"/>
                    <a:pt x="92" y="19"/>
                    <a:pt x="74" y="56"/>
                  </a:cubicBezTo>
                  <a:cubicBezTo>
                    <a:pt x="1" y="92"/>
                    <a:pt x="1" y="92"/>
                    <a:pt x="74" y="129"/>
                  </a:cubicBezTo>
                  <a:cubicBezTo>
                    <a:pt x="92" y="147"/>
                    <a:pt x="120" y="156"/>
                    <a:pt x="152" y="156"/>
                  </a:cubicBezTo>
                  <a:cubicBezTo>
                    <a:pt x="184" y="156"/>
                    <a:pt x="221" y="147"/>
                    <a:pt x="257" y="129"/>
                  </a:cubicBezTo>
                  <a:cubicBezTo>
                    <a:pt x="294" y="129"/>
                    <a:pt x="294" y="92"/>
                    <a:pt x="257" y="56"/>
                  </a:cubicBezTo>
                  <a:cubicBezTo>
                    <a:pt x="221" y="19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498057" y="2112205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147" y="0"/>
                    <a:pt x="74" y="0"/>
                    <a:pt x="37" y="74"/>
                  </a:cubicBezTo>
                  <a:lnTo>
                    <a:pt x="1" y="74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477465" y="2105332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83" y="388"/>
                  </a:moveTo>
                  <a:cubicBezTo>
                    <a:pt x="775" y="388"/>
                    <a:pt x="783" y="404"/>
                    <a:pt x="807" y="404"/>
                  </a:cubicBezTo>
                  <a:cubicBezTo>
                    <a:pt x="795" y="392"/>
                    <a:pt x="787" y="388"/>
                    <a:pt x="783" y="388"/>
                  </a:cubicBezTo>
                  <a:close/>
                  <a:moveTo>
                    <a:pt x="257" y="1"/>
                  </a:moveTo>
                  <a:cubicBezTo>
                    <a:pt x="147" y="1"/>
                    <a:pt x="74" y="1"/>
                    <a:pt x="1" y="37"/>
                  </a:cubicBezTo>
                  <a:cubicBezTo>
                    <a:pt x="27" y="31"/>
                    <a:pt x="56" y="28"/>
                    <a:pt x="85" y="28"/>
                  </a:cubicBezTo>
                  <a:cubicBezTo>
                    <a:pt x="377" y="28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57"/>
                    <a:pt x="807" y="221"/>
                    <a:pt x="771" y="221"/>
                  </a:cubicBezTo>
                  <a:cubicBezTo>
                    <a:pt x="734" y="221"/>
                    <a:pt x="661" y="184"/>
                    <a:pt x="587" y="147"/>
                  </a:cubicBezTo>
                  <a:cubicBezTo>
                    <a:pt x="477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499047" y="212592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320" y="1"/>
                    <a:pt x="1320" y="1"/>
                    <a:pt x="1393" y="1"/>
                  </a:cubicBezTo>
                  <a:cubicBezTo>
                    <a:pt x="1320" y="1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504930" y="2128865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0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3" y="1687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443155" y="2101427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60"/>
                    <a:pt x="111" y="660"/>
                  </a:cubicBezTo>
                  <a:cubicBezTo>
                    <a:pt x="111" y="660"/>
                    <a:pt x="1" y="1576"/>
                    <a:pt x="74" y="1686"/>
                  </a:cubicBezTo>
                  <a:lnTo>
                    <a:pt x="111" y="1686"/>
                  </a:lnTo>
                  <a:lnTo>
                    <a:pt x="111" y="1686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450028" y="2102390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57" y="1760"/>
                    <a:pt x="1063" y="1394"/>
                    <a:pt x="1063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443155" y="2061207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8"/>
                    <a:pt x="1430" y="38"/>
                    <a:pt x="1430" y="38"/>
                  </a:cubicBezTo>
                  <a:cubicBezTo>
                    <a:pt x="1430" y="221"/>
                    <a:pt x="1357" y="624"/>
                    <a:pt x="1320" y="917"/>
                  </a:cubicBezTo>
                  <a:cubicBezTo>
                    <a:pt x="1247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44" y="1431"/>
                  </a:lnTo>
                  <a:lnTo>
                    <a:pt x="1210" y="1247"/>
                  </a:lnTo>
                  <a:lnTo>
                    <a:pt x="1357" y="1027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432378" y="2056313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723" y="1"/>
                    <a:pt x="514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404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439224" y="2060244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478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60"/>
                    <a:pt x="148" y="1760"/>
                    <a:pt x="148" y="1760"/>
                  </a:cubicBezTo>
                  <a:lnTo>
                    <a:pt x="1101" y="1467"/>
                  </a:lnTo>
                  <a:cubicBezTo>
                    <a:pt x="1137" y="1467"/>
                    <a:pt x="1504" y="1283"/>
                    <a:pt x="1577" y="1027"/>
                  </a:cubicBezTo>
                  <a:cubicBezTo>
                    <a:pt x="1651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439224" y="2060244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1" y="660"/>
                  </a:cubicBezTo>
                  <a:cubicBezTo>
                    <a:pt x="148" y="807"/>
                    <a:pt x="1" y="1577"/>
                    <a:pt x="74" y="1723"/>
                  </a:cubicBezTo>
                  <a:cubicBezTo>
                    <a:pt x="38" y="1723"/>
                    <a:pt x="74" y="1723"/>
                    <a:pt x="74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443155" y="2061207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4" y="1321"/>
                  </a:moveTo>
                  <a:cubicBezTo>
                    <a:pt x="954" y="1321"/>
                    <a:pt x="1320" y="1174"/>
                    <a:pt x="1394" y="954"/>
                  </a:cubicBezTo>
                  <a:cubicBezTo>
                    <a:pt x="1504" y="697"/>
                    <a:pt x="1577" y="111"/>
                    <a:pt x="1540" y="1"/>
                  </a:cubicBezTo>
                  <a:lnTo>
                    <a:pt x="1540" y="1"/>
                  </a:lnTo>
                  <a:cubicBezTo>
                    <a:pt x="1540" y="148"/>
                    <a:pt x="1467" y="624"/>
                    <a:pt x="1394" y="917"/>
                  </a:cubicBezTo>
                  <a:cubicBezTo>
                    <a:pt x="1320" y="1174"/>
                    <a:pt x="954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11" y="1614"/>
                    <a:pt x="917" y="1321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467678" y="2089661"/>
              <a:ext cx="17650" cy="15698"/>
            </a:xfrm>
            <a:custGeom>
              <a:avLst/>
              <a:gdLst/>
              <a:ahLst/>
              <a:cxnLst/>
              <a:rect l="l" t="t" r="r" b="b"/>
              <a:pathLst>
                <a:path w="660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10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424542" y="2009246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cubicBezTo>
                    <a:pt x="2786" y="74"/>
                    <a:pt x="2786" y="1"/>
                    <a:pt x="2786" y="74"/>
                  </a:cubicBezTo>
                  <a:lnTo>
                    <a:pt x="2786" y="74"/>
                  </a:lnTo>
                  <a:lnTo>
                    <a:pt x="2786" y="74"/>
                  </a:lnTo>
                  <a:cubicBezTo>
                    <a:pt x="2750" y="1"/>
                    <a:pt x="2603" y="74"/>
                    <a:pt x="2566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46" y="624"/>
                    <a:pt x="2346" y="1467"/>
                    <a:pt x="2090" y="2274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23" y="3117"/>
                    <a:pt x="330" y="3484"/>
                    <a:pt x="73" y="3704"/>
                  </a:cubicBezTo>
                  <a:lnTo>
                    <a:pt x="73" y="3704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3997"/>
                    <a:pt x="0" y="4364"/>
                    <a:pt x="37" y="4364"/>
                  </a:cubicBezTo>
                  <a:lnTo>
                    <a:pt x="37" y="4364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2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480407" y="2041605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787" y="74"/>
                  </a:moveTo>
                  <a:cubicBezTo>
                    <a:pt x="2787" y="1"/>
                    <a:pt x="2677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530416" y="2042434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8" y="1"/>
                  </a:moveTo>
                  <a:cubicBezTo>
                    <a:pt x="879" y="1"/>
                    <a:pt x="813" y="22"/>
                    <a:pt x="770" y="43"/>
                  </a:cubicBezTo>
                  <a:lnTo>
                    <a:pt x="624" y="190"/>
                  </a:lnTo>
                  <a:lnTo>
                    <a:pt x="624" y="336"/>
                  </a:lnTo>
                  <a:cubicBezTo>
                    <a:pt x="550" y="666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880" y="1253"/>
                    <a:pt x="990" y="116"/>
                    <a:pt x="990" y="43"/>
                  </a:cubicBezTo>
                  <a:cubicBezTo>
                    <a:pt x="990" y="12"/>
                    <a:pt x="96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481397" y="2121030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60" y="184"/>
                    <a:pt x="477" y="477"/>
                    <a:pt x="147" y="733"/>
                  </a:cubicBezTo>
                  <a:lnTo>
                    <a:pt x="110" y="770"/>
                  </a:lnTo>
                  <a:cubicBezTo>
                    <a:pt x="74" y="843"/>
                    <a:pt x="0" y="917"/>
                    <a:pt x="0" y="953"/>
                  </a:cubicBezTo>
                  <a:cubicBezTo>
                    <a:pt x="0" y="1059"/>
                    <a:pt x="67" y="1432"/>
                    <a:pt x="137" y="1432"/>
                  </a:cubicBezTo>
                  <a:cubicBezTo>
                    <a:pt x="141" y="1432"/>
                    <a:pt x="144" y="1432"/>
                    <a:pt x="147" y="1430"/>
                  </a:cubicBezTo>
                  <a:cubicBezTo>
                    <a:pt x="220" y="1430"/>
                    <a:pt x="1063" y="953"/>
                    <a:pt x="1357" y="770"/>
                  </a:cubicBezTo>
                  <a:cubicBezTo>
                    <a:pt x="1760" y="623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3523543" y="2121992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57"/>
                  </a:lnTo>
                  <a:cubicBezTo>
                    <a:pt x="661" y="257"/>
                    <a:pt x="771" y="111"/>
                    <a:pt x="771" y="74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3496105" y="209260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723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3502951" y="209650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331" y="1760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3502951" y="2096507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3566678" y="2190640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604" y="0"/>
                  </a:moveTo>
                  <a:lnTo>
                    <a:pt x="1" y="1540"/>
                  </a:lnTo>
                  <a:lnTo>
                    <a:pt x="2384" y="2860"/>
                  </a:lnTo>
                  <a:lnTo>
                    <a:pt x="4950" y="1393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3631395" y="2192833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01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01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3631395" y="2194545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3631395" y="2191122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0"/>
                  </a:moveTo>
                  <a:cubicBezTo>
                    <a:pt x="138" y="0"/>
                    <a:pt x="92" y="19"/>
                    <a:pt x="37" y="55"/>
                  </a:cubicBezTo>
                  <a:cubicBezTo>
                    <a:pt x="0" y="92"/>
                    <a:pt x="0" y="165"/>
                    <a:pt x="37" y="165"/>
                  </a:cubicBezTo>
                  <a:cubicBezTo>
                    <a:pt x="74" y="202"/>
                    <a:pt x="110" y="220"/>
                    <a:pt x="152" y="220"/>
                  </a:cubicBezTo>
                  <a:cubicBezTo>
                    <a:pt x="193" y="220"/>
                    <a:pt x="239" y="202"/>
                    <a:pt x="294" y="165"/>
                  </a:cubicBezTo>
                  <a:cubicBezTo>
                    <a:pt x="330" y="129"/>
                    <a:pt x="330" y="92"/>
                    <a:pt x="294" y="55"/>
                  </a:cubicBezTo>
                  <a:cubicBezTo>
                    <a:pt x="257" y="19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631395" y="2190640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3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631395" y="2191122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2" y="0"/>
                  </a:moveTo>
                  <a:cubicBezTo>
                    <a:pt x="110" y="0"/>
                    <a:pt x="74" y="19"/>
                    <a:pt x="37" y="55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4" y="147"/>
                    <a:pt x="110" y="156"/>
                    <a:pt x="142" y="156"/>
                  </a:cubicBezTo>
                  <a:cubicBezTo>
                    <a:pt x="174" y="156"/>
                    <a:pt x="202" y="147"/>
                    <a:pt x="220" y="129"/>
                  </a:cubicBezTo>
                  <a:cubicBezTo>
                    <a:pt x="294" y="129"/>
                    <a:pt x="294" y="92"/>
                    <a:pt x="220" y="55"/>
                  </a:cubicBezTo>
                  <a:cubicBezTo>
                    <a:pt x="202" y="19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634337" y="2190640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110" y="0"/>
                    <a:pt x="74" y="73"/>
                    <a:pt x="37" y="73"/>
                  </a:cubicBezTo>
                  <a:lnTo>
                    <a:pt x="0" y="73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612756" y="2183768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820" y="387"/>
                  </a:moveTo>
                  <a:cubicBezTo>
                    <a:pt x="811" y="387"/>
                    <a:pt x="820" y="404"/>
                    <a:pt x="844" y="404"/>
                  </a:cubicBezTo>
                  <a:cubicBezTo>
                    <a:pt x="832" y="392"/>
                    <a:pt x="824" y="387"/>
                    <a:pt x="820" y="387"/>
                  </a:cubicBezTo>
                  <a:close/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4"/>
                  </a:lnTo>
                  <a:lnTo>
                    <a:pt x="844" y="330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4"/>
                    <a:pt x="624" y="147"/>
                  </a:cubicBezTo>
                  <a:cubicBezTo>
                    <a:pt x="514" y="74"/>
                    <a:pt x="367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635300" y="220435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1" y="0"/>
                    <a:pt x="1321" y="0"/>
                    <a:pt x="1357" y="0"/>
                  </a:cubicBezTo>
                  <a:cubicBezTo>
                    <a:pt x="1321" y="0"/>
                    <a:pt x="148" y="660"/>
                    <a:pt x="148" y="660"/>
                  </a:cubicBezTo>
                  <a:cubicBezTo>
                    <a:pt x="148" y="660"/>
                    <a:pt x="1" y="1577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641183" y="2207301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0"/>
                  </a:moveTo>
                  <a:lnTo>
                    <a:pt x="111" y="624"/>
                  </a:lnTo>
                  <a:cubicBezTo>
                    <a:pt x="111" y="624"/>
                    <a:pt x="1" y="1577"/>
                    <a:pt x="111" y="1723"/>
                  </a:cubicBezTo>
                  <a:cubicBezTo>
                    <a:pt x="111" y="1760"/>
                    <a:pt x="148" y="1760"/>
                    <a:pt x="148" y="1760"/>
                  </a:cubicBezTo>
                  <a:cubicBezTo>
                    <a:pt x="331" y="1687"/>
                    <a:pt x="1064" y="1320"/>
                    <a:pt x="1064" y="1283"/>
                  </a:cubicBezTo>
                  <a:cubicBezTo>
                    <a:pt x="1101" y="1283"/>
                    <a:pt x="1431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578445" y="217983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586281" y="218082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1064" y="1394"/>
                    <a:pt x="1064" y="1284"/>
                  </a:cubicBezTo>
                  <a:cubicBezTo>
                    <a:pt x="1101" y="1284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3578445" y="2139643"/>
              <a:ext cx="41210" cy="45141"/>
            </a:xfrm>
            <a:custGeom>
              <a:avLst/>
              <a:gdLst/>
              <a:ahLst/>
              <a:cxnLst/>
              <a:rect l="l" t="t" r="r" b="b"/>
              <a:pathLst>
                <a:path w="1541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7"/>
                    <a:pt x="1467" y="37"/>
                    <a:pt x="1467" y="37"/>
                  </a:cubicBezTo>
                  <a:cubicBezTo>
                    <a:pt x="1467" y="221"/>
                    <a:pt x="1394" y="624"/>
                    <a:pt x="1357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57" y="1504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0" y="404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3568657" y="2134749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723" y="0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3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575503" y="2138680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477" y="477"/>
                    <a:pt x="294" y="660"/>
                  </a:cubicBezTo>
                  <a:cubicBezTo>
                    <a:pt x="147" y="807"/>
                    <a:pt x="1" y="1576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lnTo>
                    <a:pt x="1100" y="1467"/>
                  </a:lnTo>
                  <a:cubicBezTo>
                    <a:pt x="1137" y="1467"/>
                    <a:pt x="1504" y="1283"/>
                    <a:pt x="1577" y="1027"/>
                  </a:cubicBezTo>
                  <a:cubicBezTo>
                    <a:pt x="1650" y="807"/>
                    <a:pt x="1834" y="73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575503" y="2137690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3"/>
                    <a:pt x="147" y="844"/>
                    <a:pt x="294" y="697"/>
                  </a:cubicBezTo>
                  <a:cubicBezTo>
                    <a:pt x="477" y="514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514"/>
                    <a:pt x="294" y="697"/>
                  </a:cubicBezTo>
                  <a:cubicBezTo>
                    <a:pt x="111" y="844"/>
                    <a:pt x="1" y="1613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578445" y="2139643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7" y="1174"/>
                    <a:pt x="1430" y="954"/>
                  </a:cubicBezTo>
                  <a:cubicBezTo>
                    <a:pt x="1540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24"/>
                    <a:pt x="1430" y="917"/>
                  </a:cubicBezTo>
                  <a:cubicBezTo>
                    <a:pt x="1357" y="1174"/>
                    <a:pt x="990" y="1321"/>
                    <a:pt x="990" y="1321"/>
                  </a:cubicBezTo>
                  <a:cubicBezTo>
                    <a:pt x="917" y="1321"/>
                    <a:pt x="184" y="1614"/>
                    <a:pt x="1" y="1650"/>
                  </a:cubicBezTo>
                  <a:lnTo>
                    <a:pt x="1" y="16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602968" y="2168070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560795" y="208768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74"/>
                  </a:moveTo>
                  <a:lnTo>
                    <a:pt x="2787" y="74"/>
                  </a:lnTo>
                  <a:lnTo>
                    <a:pt x="2787" y="74"/>
                  </a:lnTo>
                  <a:lnTo>
                    <a:pt x="2787" y="74"/>
                  </a:lnTo>
                  <a:cubicBezTo>
                    <a:pt x="2714" y="1"/>
                    <a:pt x="2604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10" y="624"/>
                    <a:pt x="2310" y="1467"/>
                    <a:pt x="2090" y="2274"/>
                  </a:cubicBezTo>
                  <a:cubicBezTo>
                    <a:pt x="1944" y="2677"/>
                    <a:pt x="1870" y="3007"/>
                    <a:pt x="1870" y="3007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10"/>
                  </a:lnTo>
                  <a:lnTo>
                    <a:pt x="2494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617676" y="2120040"/>
              <a:ext cx="75494" cy="118656"/>
            </a:xfrm>
            <a:custGeom>
              <a:avLst/>
              <a:gdLst/>
              <a:ahLst/>
              <a:cxnLst/>
              <a:rect l="l" t="t" r="r" b="b"/>
              <a:pathLst>
                <a:path w="2823" h="4437" extrusionOk="0">
                  <a:moveTo>
                    <a:pt x="2823" y="74"/>
                  </a:moveTo>
                  <a:cubicBezTo>
                    <a:pt x="2823" y="1"/>
                    <a:pt x="2676" y="37"/>
                    <a:pt x="2566" y="74"/>
                  </a:cubicBezTo>
                  <a:lnTo>
                    <a:pt x="2456" y="221"/>
                  </a:lnTo>
                  <a:lnTo>
                    <a:pt x="2456" y="221"/>
                  </a:lnTo>
                  <a:lnTo>
                    <a:pt x="2456" y="221"/>
                  </a:lnTo>
                  <a:lnTo>
                    <a:pt x="2456" y="330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40"/>
                    <a:pt x="1906" y="2970"/>
                    <a:pt x="1906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40"/>
                    <a:pt x="0" y="3850"/>
                    <a:pt x="0" y="3923"/>
                  </a:cubicBezTo>
                  <a:cubicBezTo>
                    <a:pt x="0" y="4033"/>
                    <a:pt x="73" y="4436"/>
                    <a:pt x="147" y="4400"/>
                  </a:cubicBezTo>
                  <a:cubicBezTo>
                    <a:pt x="183" y="4400"/>
                    <a:pt x="183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3" y="3923"/>
                  </a:cubicBezTo>
                  <a:cubicBezTo>
                    <a:pt x="1173" y="3777"/>
                    <a:pt x="1576" y="3483"/>
                    <a:pt x="1576" y="3483"/>
                  </a:cubicBezTo>
                  <a:lnTo>
                    <a:pt x="1576" y="3520"/>
                  </a:lnTo>
                  <a:lnTo>
                    <a:pt x="2200" y="3153"/>
                  </a:lnTo>
                  <a:cubicBezTo>
                    <a:pt x="2200" y="3153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ubicBezTo>
                    <a:pt x="2750" y="147"/>
                    <a:pt x="2823" y="147"/>
                    <a:pt x="2823" y="7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666695" y="2120869"/>
              <a:ext cx="26475" cy="84480"/>
            </a:xfrm>
            <a:custGeom>
              <a:avLst/>
              <a:gdLst/>
              <a:ahLst/>
              <a:cxnLst/>
              <a:rect l="l" t="t" r="r" b="b"/>
              <a:pathLst>
                <a:path w="990" h="3159" extrusionOk="0">
                  <a:moveTo>
                    <a:pt x="925" y="1"/>
                  </a:moveTo>
                  <a:cubicBezTo>
                    <a:pt x="872" y="1"/>
                    <a:pt x="797" y="22"/>
                    <a:pt x="733" y="43"/>
                  </a:cubicBezTo>
                  <a:lnTo>
                    <a:pt x="623" y="190"/>
                  </a:lnTo>
                  <a:lnTo>
                    <a:pt x="623" y="336"/>
                  </a:lnTo>
                  <a:cubicBezTo>
                    <a:pt x="550" y="666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2"/>
                    <a:pt x="697" y="1876"/>
                  </a:cubicBezTo>
                  <a:cubicBezTo>
                    <a:pt x="880" y="1253"/>
                    <a:pt x="990" y="116"/>
                    <a:pt x="990" y="43"/>
                  </a:cubicBezTo>
                  <a:cubicBezTo>
                    <a:pt x="990" y="12"/>
                    <a:pt x="964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617676" y="2199466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6" y="0"/>
                  </a:moveTo>
                  <a:lnTo>
                    <a:pt x="1906" y="0"/>
                  </a:lnTo>
                  <a:cubicBezTo>
                    <a:pt x="1760" y="183"/>
                    <a:pt x="477" y="477"/>
                    <a:pt x="147" y="733"/>
                  </a:cubicBezTo>
                  <a:lnTo>
                    <a:pt x="110" y="770"/>
                  </a:lnTo>
                  <a:cubicBezTo>
                    <a:pt x="73" y="843"/>
                    <a:pt x="0" y="917"/>
                    <a:pt x="0" y="953"/>
                  </a:cubicBezTo>
                  <a:cubicBezTo>
                    <a:pt x="0" y="1058"/>
                    <a:pt x="67" y="1432"/>
                    <a:pt x="137" y="1432"/>
                  </a:cubicBezTo>
                  <a:cubicBezTo>
                    <a:pt x="140" y="1432"/>
                    <a:pt x="144" y="1431"/>
                    <a:pt x="147" y="1430"/>
                  </a:cubicBezTo>
                  <a:cubicBezTo>
                    <a:pt x="183" y="1430"/>
                    <a:pt x="1063" y="953"/>
                    <a:pt x="1356" y="770"/>
                  </a:cubicBezTo>
                  <a:cubicBezTo>
                    <a:pt x="1760" y="660"/>
                    <a:pt x="1576" y="550"/>
                    <a:pt x="1576" y="55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659822" y="2200428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0" y="1"/>
                  </a:moveTo>
                  <a:lnTo>
                    <a:pt x="0" y="551"/>
                  </a:lnTo>
                  <a:lnTo>
                    <a:pt x="0" y="624"/>
                  </a:lnTo>
                  <a:lnTo>
                    <a:pt x="624" y="257"/>
                  </a:lnTo>
                  <a:cubicBezTo>
                    <a:pt x="624" y="257"/>
                    <a:pt x="770" y="111"/>
                    <a:pt x="770" y="74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632358" y="2171011"/>
              <a:ext cx="53966" cy="52977"/>
            </a:xfrm>
            <a:custGeom>
              <a:avLst/>
              <a:gdLst/>
              <a:ahLst/>
              <a:cxnLst/>
              <a:rect l="l" t="t" r="r" b="b"/>
              <a:pathLst>
                <a:path w="2018" h="1981" extrusionOk="0">
                  <a:moveTo>
                    <a:pt x="1761" y="74"/>
                  </a:moveTo>
                  <a:lnTo>
                    <a:pt x="1761" y="74"/>
                  </a:lnTo>
                  <a:cubicBezTo>
                    <a:pt x="1761" y="1"/>
                    <a:pt x="1761" y="1"/>
                    <a:pt x="1761" y="74"/>
                  </a:cubicBezTo>
                  <a:cubicBezTo>
                    <a:pt x="1724" y="74"/>
                    <a:pt x="514" y="551"/>
                    <a:pt x="331" y="734"/>
                  </a:cubicBezTo>
                  <a:cubicBezTo>
                    <a:pt x="184" y="881"/>
                    <a:pt x="1" y="1651"/>
                    <a:pt x="111" y="1797"/>
                  </a:cubicBezTo>
                  <a:lnTo>
                    <a:pt x="148" y="1834"/>
                  </a:lnTo>
                  <a:lnTo>
                    <a:pt x="148" y="1834"/>
                  </a:lnTo>
                  <a:lnTo>
                    <a:pt x="368" y="1981"/>
                  </a:lnTo>
                  <a:lnTo>
                    <a:pt x="331" y="1797"/>
                  </a:lnTo>
                  <a:lnTo>
                    <a:pt x="478" y="1211"/>
                  </a:lnTo>
                  <a:lnTo>
                    <a:pt x="661" y="881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3639231" y="217494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94" y="1760"/>
                    <a:pt x="1100" y="1467"/>
                    <a:pt x="1100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639231" y="2174943"/>
              <a:ext cx="46104" cy="48056"/>
            </a:xfrm>
            <a:custGeom>
              <a:avLst/>
              <a:gdLst/>
              <a:ahLst/>
              <a:cxnLst/>
              <a:rect l="l" t="t" r="r" b="b"/>
              <a:pathLst>
                <a:path w="1724" h="1797" extrusionOk="0">
                  <a:moveTo>
                    <a:pt x="74" y="1760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60"/>
                    <a:pt x="74" y="1797"/>
                    <a:pt x="74" y="1760"/>
                  </a:cubicBezTo>
                  <a:cubicBezTo>
                    <a:pt x="74" y="1797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630406" y="2227893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0"/>
                  </a:moveTo>
                  <a:lnTo>
                    <a:pt x="1" y="1467"/>
                  </a:lnTo>
                  <a:lnTo>
                    <a:pt x="2384" y="2823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695123" y="222912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0" y="101"/>
                    <a:pt x="0" y="137"/>
                    <a:pt x="37" y="174"/>
                  </a:cubicBezTo>
                  <a:cubicBezTo>
                    <a:pt x="74" y="192"/>
                    <a:pt x="110" y="202"/>
                    <a:pt x="151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0" y="137"/>
                    <a:pt x="330" y="101"/>
                    <a:pt x="294" y="28"/>
                  </a:cubicBezTo>
                  <a:cubicBezTo>
                    <a:pt x="257" y="9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695123" y="2231797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695123" y="222813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10"/>
                    <a:pt x="37" y="28"/>
                  </a:cubicBezTo>
                  <a:cubicBezTo>
                    <a:pt x="0" y="65"/>
                    <a:pt x="0" y="138"/>
                    <a:pt x="37" y="174"/>
                  </a:cubicBezTo>
                  <a:cubicBezTo>
                    <a:pt x="74" y="193"/>
                    <a:pt x="110" y="202"/>
                    <a:pt x="151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0" y="138"/>
                    <a:pt x="330" y="65"/>
                    <a:pt x="294" y="28"/>
                  </a:cubicBezTo>
                  <a:cubicBezTo>
                    <a:pt x="257" y="10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3695123" y="2227893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47" y="122"/>
                    <a:pt x="245" y="122"/>
                  </a:cubicBezTo>
                  <a:cubicBezTo>
                    <a:pt x="294" y="122"/>
                    <a:pt x="330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3695123" y="2228133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42" y="0"/>
                  </a:moveTo>
                  <a:cubicBezTo>
                    <a:pt x="110" y="0"/>
                    <a:pt x="74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74" y="156"/>
                    <a:pt x="110" y="165"/>
                    <a:pt x="142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138"/>
                    <a:pt x="294" y="65"/>
                    <a:pt x="220" y="28"/>
                  </a:cubicBezTo>
                  <a:cubicBezTo>
                    <a:pt x="202" y="10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3698064" y="2227893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74" y="0"/>
                    <a:pt x="74" y="0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10"/>
                  </a:lnTo>
                  <a:lnTo>
                    <a:pt x="110" y="110"/>
                  </a:lnTo>
                  <a:lnTo>
                    <a:pt x="110" y="7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3676483" y="2220030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819" y="408"/>
                  </a:moveTo>
                  <a:cubicBezTo>
                    <a:pt x="811" y="408"/>
                    <a:pt x="819" y="441"/>
                    <a:pt x="844" y="441"/>
                  </a:cubicBezTo>
                  <a:cubicBezTo>
                    <a:pt x="832" y="416"/>
                    <a:pt x="823" y="408"/>
                    <a:pt x="819" y="408"/>
                  </a:cubicBezTo>
                  <a:close/>
                  <a:moveTo>
                    <a:pt x="294" y="1"/>
                  </a:moveTo>
                  <a:cubicBezTo>
                    <a:pt x="184" y="1"/>
                    <a:pt x="111" y="1"/>
                    <a:pt x="1" y="74"/>
                  </a:cubicBezTo>
                  <a:cubicBezTo>
                    <a:pt x="44" y="60"/>
                    <a:pt x="89" y="54"/>
                    <a:pt x="136" y="54"/>
                  </a:cubicBezTo>
                  <a:cubicBezTo>
                    <a:pt x="447" y="54"/>
                    <a:pt x="807" y="331"/>
                    <a:pt x="807" y="331"/>
                  </a:cubicBezTo>
                  <a:lnTo>
                    <a:pt x="844" y="441"/>
                  </a:lnTo>
                  <a:lnTo>
                    <a:pt x="844" y="331"/>
                  </a:lnTo>
                  <a:cubicBezTo>
                    <a:pt x="844" y="294"/>
                    <a:pt x="844" y="258"/>
                    <a:pt x="807" y="258"/>
                  </a:cubicBezTo>
                  <a:cubicBezTo>
                    <a:pt x="734" y="258"/>
                    <a:pt x="697" y="184"/>
                    <a:pt x="624" y="148"/>
                  </a:cubicBezTo>
                  <a:cubicBezTo>
                    <a:pt x="514" y="111"/>
                    <a:pt x="367" y="74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698064" y="224161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704910" y="2243564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687"/>
                    <a:pt x="1064" y="1321"/>
                    <a:pt x="1064" y="1284"/>
                  </a:cubicBezTo>
                  <a:cubicBezTo>
                    <a:pt x="1101" y="1284"/>
                    <a:pt x="1431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642172" y="221708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57" y="1"/>
                    <a:pt x="1394" y="1"/>
                  </a:cubicBez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1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40" y="1027"/>
                  </a:lnTo>
                  <a:lnTo>
                    <a:pt x="440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3650008" y="221807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614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4"/>
                    <a:pt x="991" y="1357"/>
                    <a:pt x="1064" y="1284"/>
                  </a:cubicBezTo>
                  <a:cubicBezTo>
                    <a:pt x="1101" y="1284"/>
                    <a:pt x="1431" y="74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642172" y="2175932"/>
              <a:ext cx="41210" cy="46104"/>
            </a:xfrm>
            <a:custGeom>
              <a:avLst/>
              <a:gdLst/>
              <a:ahLst/>
              <a:cxnLst/>
              <a:rect l="l" t="t" r="r" b="b"/>
              <a:pathLst>
                <a:path w="1541" h="1724" extrusionOk="0">
                  <a:moveTo>
                    <a:pt x="1540" y="0"/>
                  </a:moveTo>
                  <a:lnTo>
                    <a:pt x="1540" y="0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57" y="917"/>
                  </a:cubicBezTo>
                  <a:cubicBezTo>
                    <a:pt x="1284" y="1173"/>
                    <a:pt x="917" y="1283"/>
                    <a:pt x="880" y="1283"/>
                  </a:cubicBezTo>
                  <a:cubicBezTo>
                    <a:pt x="880" y="1283"/>
                    <a:pt x="257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0" y="403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3632358" y="2171011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24" y="1"/>
                    <a:pt x="1724" y="1"/>
                    <a:pt x="1761" y="1"/>
                  </a:cubicBez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4"/>
                  </a:lnTo>
                  <a:lnTo>
                    <a:pt x="331" y="1761"/>
                  </a:lnTo>
                  <a:lnTo>
                    <a:pt x="478" y="1174"/>
                  </a:lnTo>
                  <a:lnTo>
                    <a:pt x="661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639231" y="217494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60"/>
                    <a:pt x="1027" y="1467"/>
                    <a:pt x="1100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637279" y="2174943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10" y="1760"/>
                  </a:lnTo>
                  <a:cubicBezTo>
                    <a:pt x="147" y="1760"/>
                    <a:pt x="147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3642172" y="2175932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0" y="1357"/>
                  </a:moveTo>
                  <a:cubicBezTo>
                    <a:pt x="990" y="1357"/>
                    <a:pt x="1357" y="1210"/>
                    <a:pt x="1430" y="990"/>
                  </a:cubicBezTo>
                  <a:cubicBezTo>
                    <a:pt x="1540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0" y="917"/>
                  </a:cubicBezTo>
                  <a:cubicBezTo>
                    <a:pt x="1357" y="1210"/>
                    <a:pt x="917" y="1357"/>
                    <a:pt x="990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57"/>
                    <a:pt x="990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3666695" y="2204359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624522" y="2124934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8"/>
                  </a:moveTo>
                  <a:cubicBezTo>
                    <a:pt x="2787" y="38"/>
                    <a:pt x="2787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50" y="1"/>
                    <a:pt x="2604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4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1" y="3850"/>
                    <a:pt x="1" y="3924"/>
                  </a:cubicBezTo>
                  <a:cubicBezTo>
                    <a:pt x="1" y="3960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4" y="5060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680414" y="2156303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77" y="74"/>
                    <a:pt x="2567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60" y="3117"/>
                    <a:pt x="330" y="3484"/>
                    <a:pt x="110" y="3704"/>
                  </a:cubicBezTo>
                  <a:lnTo>
                    <a:pt x="110" y="3704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4"/>
                    <a:pt x="37" y="4437"/>
                    <a:pt x="147" y="4400"/>
                  </a:cubicBezTo>
                  <a:cubicBezTo>
                    <a:pt x="184" y="4400"/>
                    <a:pt x="184" y="4327"/>
                    <a:pt x="220" y="4254"/>
                  </a:cubicBezTo>
                  <a:lnTo>
                    <a:pt x="220" y="4254"/>
                  </a:lnTo>
                  <a:cubicBezTo>
                    <a:pt x="220" y="4254"/>
                    <a:pt x="367" y="4070"/>
                    <a:pt x="734" y="3960"/>
                  </a:cubicBezTo>
                  <a:cubicBezTo>
                    <a:pt x="1137" y="3814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44"/>
                    <a:pt x="2347" y="2970"/>
                  </a:cubicBezTo>
                  <a:cubicBezTo>
                    <a:pt x="2347" y="2970"/>
                    <a:pt x="2383" y="2567"/>
                    <a:pt x="2567" y="1871"/>
                  </a:cubicBezTo>
                  <a:cubicBezTo>
                    <a:pt x="2750" y="1211"/>
                    <a:pt x="2786" y="148"/>
                    <a:pt x="2786" y="148"/>
                  </a:cubicBezTo>
                  <a:lnTo>
                    <a:pt x="278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730396" y="2157694"/>
              <a:ext cx="26502" cy="84934"/>
            </a:xfrm>
            <a:custGeom>
              <a:avLst/>
              <a:gdLst/>
              <a:ahLst/>
              <a:cxnLst/>
              <a:rect l="l" t="t" r="r" b="b"/>
              <a:pathLst>
                <a:path w="991" h="3176" extrusionOk="0">
                  <a:moveTo>
                    <a:pt x="934" y="1"/>
                  </a:moveTo>
                  <a:cubicBezTo>
                    <a:pt x="881" y="1"/>
                    <a:pt x="801" y="37"/>
                    <a:pt x="734" y="59"/>
                  </a:cubicBezTo>
                  <a:lnTo>
                    <a:pt x="624" y="206"/>
                  </a:lnTo>
                  <a:lnTo>
                    <a:pt x="624" y="316"/>
                  </a:lnTo>
                  <a:cubicBezTo>
                    <a:pt x="551" y="646"/>
                    <a:pt x="478" y="1489"/>
                    <a:pt x="258" y="2222"/>
                  </a:cubicBezTo>
                  <a:cubicBezTo>
                    <a:pt x="111" y="2625"/>
                    <a:pt x="1" y="2955"/>
                    <a:pt x="1" y="2955"/>
                  </a:cubicBezTo>
                  <a:lnTo>
                    <a:pt x="331" y="3175"/>
                  </a:lnTo>
                  <a:lnTo>
                    <a:pt x="478" y="2992"/>
                  </a:lnTo>
                  <a:cubicBezTo>
                    <a:pt x="478" y="2992"/>
                    <a:pt x="514" y="2589"/>
                    <a:pt x="698" y="1892"/>
                  </a:cubicBezTo>
                  <a:cubicBezTo>
                    <a:pt x="881" y="1232"/>
                    <a:pt x="991" y="96"/>
                    <a:pt x="991" y="59"/>
                  </a:cubicBezTo>
                  <a:cubicBezTo>
                    <a:pt x="991" y="16"/>
                    <a:pt x="968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681377" y="2236718"/>
              <a:ext cx="51025" cy="37493"/>
            </a:xfrm>
            <a:custGeom>
              <a:avLst/>
              <a:gdLst/>
              <a:ahLst/>
              <a:cxnLst/>
              <a:rect l="l" t="t" r="r" b="b"/>
              <a:pathLst>
                <a:path w="1908" h="1402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61" y="183"/>
                    <a:pt x="441" y="440"/>
                    <a:pt x="148" y="733"/>
                  </a:cubicBezTo>
                  <a:lnTo>
                    <a:pt x="111" y="770"/>
                  </a:lnTo>
                  <a:cubicBezTo>
                    <a:pt x="38" y="807"/>
                    <a:pt x="1" y="917"/>
                    <a:pt x="1" y="953"/>
                  </a:cubicBezTo>
                  <a:cubicBezTo>
                    <a:pt x="1" y="1021"/>
                    <a:pt x="64" y="1401"/>
                    <a:pt x="131" y="1401"/>
                  </a:cubicBezTo>
                  <a:cubicBezTo>
                    <a:pt x="136" y="1401"/>
                    <a:pt x="142" y="1399"/>
                    <a:pt x="148" y="1393"/>
                  </a:cubicBezTo>
                  <a:cubicBezTo>
                    <a:pt x="184" y="1393"/>
                    <a:pt x="1064" y="953"/>
                    <a:pt x="1357" y="770"/>
                  </a:cubicBezTo>
                  <a:cubicBezTo>
                    <a:pt x="1761" y="623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3723550" y="2237681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4" y="221"/>
                  </a:lnTo>
                  <a:cubicBezTo>
                    <a:pt x="624" y="221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3696085" y="2208264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61" y="1"/>
                    <a:pt x="1724" y="1"/>
                    <a:pt x="1761" y="1"/>
                  </a:cubicBezTo>
                  <a:cubicBezTo>
                    <a:pt x="1724" y="1"/>
                    <a:pt x="514" y="514"/>
                    <a:pt x="331" y="698"/>
                  </a:cubicBezTo>
                  <a:cubicBezTo>
                    <a:pt x="184" y="808"/>
                    <a:pt x="1" y="1614"/>
                    <a:pt x="111" y="1724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1" y="808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3702958" y="221219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477" y="477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cubicBezTo>
                    <a:pt x="74" y="1760"/>
                    <a:pt x="110" y="1760"/>
                    <a:pt x="110" y="1760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702958" y="221120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8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8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74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262777" y="2135738"/>
              <a:ext cx="133338" cy="76484"/>
            </a:xfrm>
            <a:custGeom>
              <a:avLst/>
              <a:gdLst/>
              <a:ahLst/>
              <a:cxnLst/>
              <a:rect l="l" t="t" r="r" b="b"/>
              <a:pathLst>
                <a:path w="4986" h="2860" extrusionOk="0">
                  <a:moveTo>
                    <a:pt x="2603" y="0"/>
                  </a:moveTo>
                  <a:lnTo>
                    <a:pt x="0" y="1467"/>
                  </a:lnTo>
                  <a:lnTo>
                    <a:pt x="2383" y="2860"/>
                  </a:lnTo>
                  <a:lnTo>
                    <a:pt x="4986" y="1393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328456" y="2136942"/>
              <a:ext cx="8852" cy="6178"/>
            </a:xfrm>
            <a:custGeom>
              <a:avLst/>
              <a:gdLst/>
              <a:ahLst/>
              <a:cxnLst/>
              <a:rect l="l" t="t" r="r" b="b"/>
              <a:pathLst>
                <a:path w="331" h="231" extrusionOk="0">
                  <a:moveTo>
                    <a:pt x="184" y="1"/>
                  </a:moveTo>
                  <a:cubicBezTo>
                    <a:pt x="147" y="1"/>
                    <a:pt x="110" y="10"/>
                    <a:pt x="74" y="28"/>
                  </a:cubicBezTo>
                  <a:cubicBezTo>
                    <a:pt x="0" y="102"/>
                    <a:pt x="0" y="138"/>
                    <a:pt x="74" y="175"/>
                  </a:cubicBezTo>
                  <a:cubicBezTo>
                    <a:pt x="92" y="212"/>
                    <a:pt x="119" y="230"/>
                    <a:pt x="156" y="230"/>
                  </a:cubicBezTo>
                  <a:cubicBezTo>
                    <a:pt x="193" y="230"/>
                    <a:pt x="239" y="212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57" y="10"/>
                    <a:pt x="220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328456" y="2139643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1"/>
                  </a:moveTo>
                  <a:lnTo>
                    <a:pt x="0" y="1"/>
                  </a:lnTo>
                  <a:lnTo>
                    <a:pt x="294" y="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328456" y="2135979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4" y="0"/>
                  </a:moveTo>
                  <a:cubicBezTo>
                    <a:pt x="147" y="0"/>
                    <a:pt x="110" y="9"/>
                    <a:pt x="74" y="28"/>
                  </a:cubicBezTo>
                  <a:cubicBezTo>
                    <a:pt x="0" y="101"/>
                    <a:pt x="0" y="138"/>
                    <a:pt x="74" y="174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57" y="9"/>
                    <a:pt x="220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328456" y="2135738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0" y="110"/>
                    <a:pt x="0" y="110"/>
                  </a:cubicBezTo>
                  <a:cubicBezTo>
                    <a:pt x="0" y="110"/>
                    <a:pt x="131" y="143"/>
                    <a:pt x="228" y="143"/>
                  </a:cubicBezTo>
                  <a:cubicBezTo>
                    <a:pt x="277" y="143"/>
                    <a:pt x="318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3328456" y="2135979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47" y="0"/>
                  </a:moveTo>
                  <a:cubicBezTo>
                    <a:pt x="119" y="0"/>
                    <a:pt x="92" y="9"/>
                    <a:pt x="74" y="28"/>
                  </a:cubicBezTo>
                  <a:cubicBezTo>
                    <a:pt x="0" y="101"/>
                    <a:pt x="0" y="101"/>
                    <a:pt x="74" y="138"/>
                  </a:cubicBezTo>
                  <a:cubicBezTo>
                    <a:pt x="92" y="156"/>
                    <a:pt x="119" y="165"/>
                    <a:pt x="147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138"/>
                    <a:pt x="294" y="101"/>
                    <a:pt x="220" y="28"/>
                  </a:cubicBezTo>
                  <a:cubicBezTo>
                    <a:pt x="202" y="9"/>
                    <a:pt x="174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3331398" y="2135738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74" y="0"/>
                    <a:pt x="37" y="37"/>
                    <a:pt x="37" y="37"/>
                  </a:cubicBezTo>
                  <a:lnTo>
                    <a:pt x="0" y="37"/>
                  </a:lnTo>
                  <a:lnTo>
                    <a:pt x="0" y="73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7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3309817" y="2128865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820" y="387"/>
                  </a:moveTo>
                  <a:cubicBezTo>
                    <a:pt x="811" y="387"/>
                    <a:pt x="820" y="404"/>
                    <a:pt x="844" y="404"/>
                  </a:cubicBezTo>
                  <a:cubicBezTo>
                    <a:pt x="832" y="392"/>
                    <a:pt x="824" y="387"/>
                    <a:pt x="820" y="387"/>
                  </a:cubicBezTo>
                  <a:close/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44" y="23"/>
                    <a:pt x="89" y="17"/>
                    <a:pt x="136" y="17"/>
                  </a:cubicBezTo>
                  <a:cubicBezTo>
                    <a:pt x="447" y="17"/>
                    <a:pt x="807" y="294"/>
                    <a:pt x="807" y="294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0"/>
                    <a:pt x="807" y="220"/>
                  </a:cubicBezTo>
                  <a:cubicBezTo>
                    <a:pt x="771" y="220"/>
                    <a:pt x="697" y="184"/>
                    <a:pt x="624" y="110"/>
                  </a:cubicBezTo>
                  <a:cubicBezTo>
                    <a:pt x="514" y="74"/>
                    <a:pt x="404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3331398" y="214945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338244" y="2151409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24"/>
                    <a:pt x="1064" y="1357"/>
                    <a:pt x="1064" y="1284"/>
                  </a:cubicBezTo>
                  <a:cubicBezTo>
                    <a:pt x="1101" y="1284"/>
                    <a:pt x="1431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3276495" y="2124934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1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3282379" y="2125924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1"/>
                  </a:moveTo>
                  <a:lnTo>
                    <a:pt x="74" y="660"/>
                  </a:lnTo>
                  <a:cubicBezTo>
                    <a:pt x="74" y="660"/>
                    <a:pt x="0" y="1614"/>
                    <a:pt x="74" y="1760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394"/>
                    <a:pt x="1027" y="1284"/>
                  </a:cubicBezTo>
                  <a:cubicBezTo>
                    <a:pt x="1100" y="1284"/>
                    <a:pt x="1430" y="110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3274543" y="2084740"/>
              <a:ext cx="41183" cy="45141"/>
            </a:xfrm>
            <a:custGeom>
              <a:avLst/>
              <a:gdLst/>
              <a:ahLst/>
              <a:cxnLst/>
              <a:rect l="l" t="t" r="r" b="b"/>
              <a:pathLst>
                <a:path w="1540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7"/>
                    <a:pt x="1466" y="37"/>
                    <a:pt x="1466" y="37"/>
                  </a:cubicBezTo>
                  <a:cubicBezTo>
                    <a:pt x="1466" y="221"/>
                    <a:pt x="1393" y="624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57" y="1504"/>
                    <a:pt x="0" y="1577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394"/>
                  </a:lnTo>
                  <a:lnTo>
                    <a:pt x="1246" y="1211"/>
                  </a:lnTo>
                  <a:lnTo>
                    <a:pt x="1393" y="1027"/>
                  </a:lnTo>
                  <a:lnTo>
                    <a:pt x="1540" y="40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3264729" y="2079846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3271602" y="208278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93" y="1760"/>
                    <a:pt x="1100" y="1467"/>
                    <a:pt x="1063" y="1467"/>
                  </a:cubicBezTo>
                  <a:cubicBezTo>
                    <a:pt x="1137" y="1467"/>
                    <a:pt x="1503" y="1284"/>
                    <a:pt x="1576" y="1064"/>
                  </a:cubicBezTo>
                  <a:cubicBezTo>
                    <a:pt x="1650" y="844"/>
                    <a:pt x="1833" y="11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3271602" y="2082788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0"/>
                  </a:moveTo>
                  <a:cubicBezTo>
                    <a:pt x="0" y="1614"/>
                    <a:pt x="147" y="844"/>
                    <a:pt x="293" y="697"/>
                  </a:cubicBezTo>
                  <a:cubicBezTo>
                    <a:pt x="477" y="514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4"/>
                    <a:pt x="293" y="697"/>
                  </a:cubicBezTo>
                  <a:cubicBezTo>
                    <a:pt x="183" y="844"/>
                    <a:pt x="0" y="1614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3274543" y="2084740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6" y="1174"/>
                    <a:pt x="1430" y="954"/>
                  </a:cubicBezTo>
                  <a:cubicBezTo>
                    <a:pt x="1540" y="661"/>
                    <a:pt x="1613" y="111"/>
                    <a:pt x="1576" y="1"/>
                  </a:cubicBezTo>
                  <a:lnTo>
                    <a:pt x="1576" y="1"/>
                  </a:lnTo>
                  <a:cubicBezTo>
                    <a:pt x="1576" y="111"/>
                    <a:pt x="1466" y="624"/>
                    <a:pt x="1430" y="917"/>
                  </a:cubicBezTo>
                  <a:cubicBezTo>
                    <a:pt x="1320" y="1174"/>
                    <a:pt x="990" y="1321"/>
                    <a:pt x="990" y="1321"/>
                  </a:cubicBezTo>
                  <a:cubicBezTo>
                    <a:pt x="917" y="1321"/>
                    <a:pt x="183" y="1577"/>
                    <a:pt x="0" y="1650"/>
                  </a:cubicBezTo>
                  <a:lnTo>
                    <a:pt x="0" y="1650"/>
                  </a:lnTo>
                  <a:cubicBezTo>
                    <a:pt x="183" y="1577"/>
                    <a:pt x="990" y="1321"/>
                    <a:pt x="990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3299039" y="2112205"/>
              <a:ext cx="18666" cy="16687"/>
            </a:xfrm>
            <a:custGeom>
              <a:avLst/>
              <a:gdLst/>
              <a:ahLst/>
              <a:cxnLst/>
              <a:rect l="l" t="t" r="r" b="b"/>
              <a:pathLst>
                <a:path w="698" h="624" extrusionOk="0">
                  <a:moveTo>
                    <a:pt x="330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74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3257856" y="2032780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7"/>
                  </a:moveTo>
                  <a:cubicBezTo>
                    <a:pt x="2787" y="37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44" y="2677"/>
                    <a:pt x="1870" y="2970"/>
                    <a:pt x="1870" y="2970"/>
                  </a:cubicBezTo>
                  <a:cubicBezTo>
                    <a:pt x="1724" y="3117"/>
                    <a:pt x="331" y="3484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573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3313748" y="2065138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1"/>
                    <a:pt x="2677" y="37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7"/>
                    <a:pt x="330" y="3447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50"/>
                    <a:pt x="0" y="3923"/>
                  </a:cubicBezTo>
                  <a:cubicBezTo>
                    <a:pt x="0" y="3997"/>
                    <a:pt x="74" y="4436"/>
                    <a:pt x="147" y="4363"/>
                  </a:cubicBezTo>
                  <a:cubicBezTo>
                    <a:pt x="184" y="4363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47"/>
                    <a:pt x="1577" y="3447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30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3363756" y="2065967"/>
              <a:ext cx="26475" cy="84506"/>
            </a:xfrm>
            <a:custGeom>
              <a:avLst/>
              <a:gdLst/>
              <a:ahLst/>
              <a:cxnLst/>
              <a:rect l="l" t="t" r="r" b="b"/>
              <a:pathLst>
                <a:path w="990" h="3160" extrusionOk="0">
                  <a:moveTo>
                    <a:pt x="925" y="1"/>
                  </a:moveTo>
                  <a:cubicBezTo>
                    <a:pt x="873" y="1"/>
                    <a:pt x="797" y="22"/>
                    <a:pt x="733" y="43"/>
                  </a:cubicBezTo>
                  <a:lnTo>
                    <a:pt x="623" y="190"/>
                  </a:lnTo>
                  <a:lnTo>
                    <a:pt x="623" y="336"/>
                  </a:lnTo>
                  <a:cubicBezTo>
                    <a:pt x="550" y="629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2"/>
                    <a:pt x="697" y="1876"/>
                  </a:cubicBezTo>
                  <a:cubicBezTo>
                    <a:pt x="880" y="1253"/>
                    <a:pt x="990" y="80"/>
                    <a:pt x="990" y="43"/>
                  </a:cubicBezTo>
                  <a:cubicBezTo>
                    <a:pt x="990" y="12"/>
                    <a:pt x="964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3313748" y="2144563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60" y="183"/>
                    <a:pt x="477" y="440"/>
                    <a:pt x="147" y="733"/>
                  </a:cubicBezTo>
                  <a:lnTo>
                    <a:pt x="110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58"/>
                    <a:pt x="68" y="1432"/>
                    <a:pt x="138" y="1432"/>
                  </a:cubicBezTo>
                  <a:cubicBezTo>
                    <a:pt x="141" y="1432"/>
                    <a:pt x="144" y="1431"/>
                    <a:pt x="147" y="1430"/>
                  </a:cubicBezTo>
                  <a:cubicBezTo>
                    <a:pt x="184" y="1430"/>
                    <a:pt x="1064" y="953"/>
                    <a:pt x="1357" y="770"/>
                  </a:cubicBezTo>
                  <a:cubicBezTo>
                    <a:pt x="1760" y="623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3356883" y="2145526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770" y="111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3330408" y="2116109"/>
              <a:ext cx="52977" cy="52977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1724" y="38"/>
                  </a:moveTo>
                  <a:lnTo>
                    <a:pt x="1724" y="38"/>
                  </a:lnTo>
                  <a:cubicBezTo>
                    <a:pt x="1687" y="1"/>
                    <a:pt x="1687" y="1"/>
                    <a:pt x="1724" y="38"/>
                  </a:cubicBezTo>
                  <a:cubicBezTo>
                    <a:pt x="1687" y="38"/>
                    <a:pt x="477" y="551"/>
                    <a:pt x="294" y="734"/>
                  </a:cubicBezTo>
                  <a:cubicBezTo>
                    <a:pt x="147" y="881"/>
                    <a:pt x="1" y="1651"/>
                    <a:pt x="74" y="1797"/>
                  </a:cubicBezTo>
                  <a:lnTo>
                    <a:pt x="111" y="1834"/>
                  </a:lnTo>
                  <a:lnTo>
                    <a:pt x="111" y="1834"/>
                  </a:lnTo>
                  <a:lnTo>
                    <a:pt x="367" y="1981"/>
                  </a:lnTo>
                  <a:lnTo>
                    <a:pt x="294" y="1797"/>
                  </a:lnTo>
                  <a:lnTo>
                    <a:pt x="441" y="1211"/>
                  </a:lnTo>
                  <a:lnTo>
                    <a:pt x="624" y="881"/>
                  </a:lnTo>
                  <a:lnTo>
                    <a:pt x="1980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3336292" y="21200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331" y="697"/>
                  </a:cubicBezTo>
                  <a:cubicBezTo>
                    <a:pt x="184" y="807"/>
                    <a:pt x="1" y="1614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3334340" y="2120040"/>
              <a:ext cx="48056" cy="48056"/>
            </a:xfrm>
            <a:custGeom>
              <a:avLst/>
              <a:gdLst/>
              <a:ahLst/>
              <a:cxnLst/>
              <a:rect l="l" t="t" r="r" b="b"/>
              <a:pathLst>
                <a:path w="1797" h="1797" extrusionOk="0">
                  <a:moveTo>
                    <a:pt x="147" y="1724"/>
                  </a:moveTo>
                  <a:cubicBezTo>
                    <a:pt x="74" y="1577"/>
                    <a:pt x="257" y="807"/>
                    <a:pt x="404" y="660"/>
                  </a:cubicBezTo>
                  <a:cubicBezTo>
                    <a:pt x="550" y="477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477"/>
                    <a:pt x="404" y="660"/>
                  </a:cubicBezTo>
                  <a:cubicBezTo>
                    <a:pt x="220" y="807"/>
                    <a:pt x="0" y="1614"/>
                    <a:pt x="147" y="1724"/>
                  </a:cubicBezTo>
                  <a:cubicBezTo>
                    <a:pt x="110" y="1724"/>
                    <a:pt x="147" y="1797"/>
                    <a:pt x="147" y="1724"/>
                  </a:cubicBezTo>
                  <a:cubicBezTo>
                    <a:pt x="147" y="1797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3326504" y="2172990"/>
              <a:ext cx="133338" cy="75521"/>
            </a:xfrm>
            <a:custGeom>
              <a:avLst/>
              <a:gdLst/>
              <a:ahLst/>
              <a:cxnLst/>
              <a:rect l="l" t="t" r="r" b="b"/>
              <a:pathLst>
                <a:path w="4986" h="2824" extrusionOk="0">
                  <a:moveTo>
                    <a:pt x="2603" y="0"/>
                  </a:moveTo>
                  <a:lnTo>
                    <a:pt x="0" y="1467"/>
                  </a:lnTo>
                  <a:lnTo>
                    <a:pt x="2383" y="2823"/>
                  </a:lnTo>
                  <a:lnTo>
                    <a:pt x="4986" y="13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3391194" y="2174221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21" y="0"/>
                  </a:moveTo>
                  <a:cubicBezTo>
                    <a:pt x="184" y="0"/>
                    <a:pt x="147" y="9"/>
                    <a:pt x="111" y="28"/>
                  </a:cubicBezTo>
                  <a:cubicBezTo>
                    <a:pt x="1" y="64"/>
                    <a:pt x="1" y="138"/>
                    <a:pt x="111" y="174"/>
                  </a:cubicBezTo>
                  <a:cubicBezTo>
                    <a:pt x="129" y="193"/>
                    <a:pt x="156" y="202"/>
                    <a:pt x="193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64"/>
                    <a:pt x="331" y="28"/>
                  </a:cubicBezTo>
                  <a:cubicBezTo>
                    <a:pt x="294" y="9"/>
                    <a:pt x="25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392184" y="2175932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0"/>
                  </a:moveTo>
                  <a:lnTo>
                    <a:pt x="0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391194" y="2173231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21" y="0"/>
                  </a:moveTo>
                  <a:cubicBezTo>
                    <a:pt x="184" y="0"/>
                    <a:pt x="147" y="10"/>
                    <a:pt x="111" y="28"/>
                  </a:cubicBezTo>
                  <a:cubicBezTo>
                    <a:pt x="1" y="65"/>
                    <a:pt x="1" y="101"/>
                    <a:pt x="111" y="175"/>
                  </a:cubicBezTo>
                  <a:cubicBezTo>
                    <a:pt x="129" y="193"/>
                    <a:pt x="156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01"/>
                    <a:pt x="367" y="65"/>
                    <a:pt x="331" y="28"/>
                  </a:cubicBezTo>
                  <a:cubicBezTo>
                    <a:pt x="294" y="10"/>
                    <a:pt x="25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3392184" y="2172990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74"/>
                    <a:pt x="131" y="122"/>
                    <a:pt x="228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3392184" y="2173231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1" y="0"/>
                  </a:moveTo>
                  <a:cubicBezTo>
                    <a:pt x="119" y="0"/>
                    <a:pt x="92" y="10"/>
                    <a:pt x="74" y="28"/>
                  </a:cubicBezTo>
                  <a:cubicBezTo>
                    <a:pt x="0" y="65"/>
                    <a:pt x="0" y="65"/>
                    <a:pt x="74" y="101"/>
                  </a:cubicBezTo>
                  <a:cubicBezTo>
                    <a:pt x="92" y="138"/>
                    <a:pt x="119" y="156"/>
                    <a:pt x="151" y="156"/>
                  </a:cubicBezTo>
                  <a:cubicBezTo>
                    <a:pt x="184" y="156"/>
                    <a:pt x="220" y="138"/>
                    <a:pt x="257" y="101"/>
                  </a:cubicBezTo>
                  <a:cubicBezTo>
                    <a:pt x="294" y="101"/>
                    <a:pt x="294" y="65"/>
                    <a:pt x="257" y="28"/>
                  </a:cubicBezTo>
                  <a:cubicBezTo>
                    <a:pt x="220" y="10"/>
                    <a:pt x="184" y="0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3394136" y="2172990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1" y="0"/>
                  </a:moveTo>
                  <a:cubicBezTo>
                    <a:pt x="111" y="0"/>
                    <a:pt x="74" y="0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11" y="110"/>
                  </a:lnTo>
                  <a:lnTo>
                    <a:pt x="111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3372581" y="2164727"/>
              <a:ext cx="22571" cy="11232"/>
            </a:xfrm>
            <a:custGeom>
              <a:avLst/>
              <a:gdLst/>
              <a:ahLst/>
              <a:cxnLst/>
              <a:rect l="l" t="t" r="r" b="b"/>
              <a:pathLst>
                <a:path w="844" h="420" extrusionOk="0">
                  <a:moveTo>
                    <a:pt x="829" y="392"/>
                  </a:moveTo>
                  <a:cubicBezTo>
                    <a:pt x="825" y="392"/>
                    <a:pt x="825" y="401"/>
                    <a:pt x="843" y="419"/>
                  </a:cubicBezTo>
                  <a:lnTo>
                    <a:pt x="829" y="392"/>
                  </a:lnTo>
                  <a:close/>
                  <a:moveTo>
                    <a:pt x="204" y="1"/>
                  </a:moveTo>
                  <a:cubicBezTo>
                    <a:pt x="137" y="1"/>
                    <a:pt x="78" y="27"/>
                    <a:pt x="0" y="53"/>
                  </a:cubicBezTo>
                  <a:cubicBezTo>
                    <a:pt x="30" y="46"/>
                    <a:pt x="61" y="43"/>
                    <a:pt x="93" y="43"/>
                  </a:cubicBezTo>
                  <a:cubicBezTo>
                    <a:pt x="413" y="43"/>
                    <a:pt x="807" y="346"/>
                    <a:pt x="807" y="346"/>
                  </a:cubicBezTo>
                  <a:lnTo>
                    <a:pt x="829" y="392"/>
                  </a:lnTo>
                  <a:lnTo>
                    <a:pt x="829" y="392"/>
                  </a:lnTo>
                  <a:cubicBezTo>
                    <a:pt x="834" y="392"/>
                    <a:pt x="843" y="401"/>
                    <a:pt x="843" y="419"/>
                  </a:cubicBezTo>
                  <a:lnTo>
                    <a:pt x="843" y="346"/>
                  </a:lnTo>
                  <a:cubicBezTo>
                    <a:pt x="843" y="309"/>
                    <a:pt x="843" y="236"/>
                    <a:pt x="807" y="236"/>
                  </a:cubicBezTo>
                  <a:cubicBezTo>
                    <a:pt x="733" y="236"/>
                    <a:pt x="697" y="199"/>
                    <a:pt x="623" y="163"/>
                  </a:cubicBezTo>
                  <a:cubicBezTo>
                    <a:pt x="513" y="126"/>
                    <a:pt x="367" y="53"/>
                    <a:pt x="293" y="16"/>
                  </a:cubicBezTo>
                  <a:cubicBezTo>
                    <a:pt x="261" y="5"/>
                    <a:pt x="232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395125" y="218572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0" y="1724"/>
                  </a:lnTo>
                  <a:lnTo>
                    <a:pt x="403" y="1101"/>
                  </a:lnTo>
                  <a:lnTo>
                    <a:pt x="403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3401971" y="2188662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27" y="1321"/>
                    <a:pt x="1064" y="1284"/>
                  </a:cubicBezTo>
                  <a:cubicBezTo>
                    <a:pt x="1101" y="1284"/>
                    <a:pt x="1431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3338244" y="216122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1" y="0"/>
                    <a:pt x="148" y="660"/>
                    <a:pt x="148" y="660"/>
                  </a:cubicBezTo>
                  <a:cubicBezTo>
                    <a:pt x="148" y="660"/>
                    <a:pt x="1" y="1577"/>
                    <a:pt x="111" y="1723"/>
                  </a:cubicBezTo>
                  <a:lnTo>
                    <a:pt x="148" y="1723"/>
                  </a:lnTo>
                  <a:lnTo>
                    <a:pt x="148" y="1723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346106" y="2163176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4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257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338244" y="2121030"/>
              <a:ext cx="41210" cy="45115"/>
            </a:xfrm>
            <a:custGeom>
              <a:avLst/>
              <a:gdLst/>
              <a:ahLst/>
              <a:cxnLst/>
              <a:rect l="l" t="t" r="r" b="b"/>
              <a:pathLst>
                <a:path w="1541" h="1687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541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58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1" y="40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328456" y="2116109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3334340" y="21200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4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4"/>
                    <a:pt x="1613" y="1064"/>
                  </a:cubicBezTo>
                  <a:cubicBezTo>
                    <a:pt x="1687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334340" y="2120040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37" y="1577"/>
                    <a:pt x="220" y="807"/>
                    <a:pt x="330" y="660"/>
                  </a:cubicBezTo>
                  <a:cubicBezTo>
                    <a:pt x="514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477"/>
                    <a:pt x="330" y="660"/>
                  </a:cubicBezTo>
                  <a:cubicBezTo>
                    <a:pt x="220" y="807"/>
                    <a:pt x="0" y="1614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338244" y="2121030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20"/>
                  </a:moveTo>
                  <a:cubicBezTo>
                    <a:pt x="991" y="1320"/>
                    <a:pt x="1357" y="1210"/>
                    <a:pt x="1431" y="953"/>
                  </a:cubicBezTo>
                  <a:cubicBezTo>
                    <a:pt x="1541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57" y="1210"/>
                    <a:pt x="991" y="1320"/>
                    <a:pt x="991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91" y="1320"/>
                    <a:pt x="991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362767" y="2149457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3321583" y="2070032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8"/>
                  </a:moveTo>
                  <a:cubicBezTo>
                    <a:pt x="2750" y="38"/>
                    <a:pt x="2750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50" y="1"/>
                    <a:pt x="2604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331" y="3447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1" y="3850"/>
                    <a:pt x="1" y="3924"/>
                  </a:cubicBezTo>
                  <a:cubicBezTo>
                    <a:pt x="1" y="3960"/>
                    <a:pt x="1" y="4327"/>
                    <a:pt x="37" y="4327"/>
                  </a:cubicBezTo>
                  <a:lnTo>
                    <a:pt x="37" y="4327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3377475" y="2101427"/>
              <a:ext cx="75521" cy="118630"/>
            </a:xfrm>
            <a:custGeom>
              <a:avLst/>
              <a:gdLst/>
              <a:ahLst/>
              <a:cxnLst/>
              <a:rect l="l" t="t" r="r" b="b"/>
              <a:pathLst>
                <a:path w="2824" h="4436" extrusionOk="0">
                  <a:moveTo>
                    <a:pt x="2823" y="110"/>
                  </a:moveTo>
                  <a:cubicBezTo>
                    <a:pt x="2823" y="0"/>
                    <a:pt x="2677" y="37"/>
                    <a:pt x="2567" y="110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6"/>
                    <a:pt x="2127" y="2236"/>
                  </a:cubicBezTo>
                  <a:cubicBezTo>
                    <a:pt x="1980" y="2676"/>
                    <a:pt x="1907" y="2969"/>
                    <a:pt x="1907" y="2969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39"/>
                    <a:pt x="0" y="3849"/>
                    <a:pt x="0" y="3923"/>
                  </a:cubicBezTo>
                  <a:cubicBezTo>
                    <a:pt x="0" y="4033"/>
                    <a:pt x="74" y="4436"/>
                    <a:pt x="147" y="4399"/>
                  </a:cubicBezTo>
                  <a:cubicBezTo>
                    <a:pt x="184" y="4399"/>
                    <a:pt x="184" y="4326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69"/>
                    <a:pt x="734" y="3923"/>
                  </a:cubicBezTo>
                  <a:cubicBezTo>
                    <a:pt x="1173" y="3813"/>
                    <a:pt x="1577" y="3483"/>
                    <a:pt x="1577" y="3483"/>
                  </a:cubicBezTo>
                  <a:lnTo>
                    <a:pt x="1577" y="3519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69"/>
                  </a:cubicBezTo>
                  <a:cubicBezTo>
                    <a:pt x="2347" y="2969"/>
                    <a:pt x="2383" y="2566"/>
                    <a:pt x="2567" y="1870"/>
                  </a:cubicBezTo>
                  <a:cubicBezTo>
                    <a:pt x="2750" y="1173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3426494" y="2102497"/>
              <a:ext cx="26502" cy="85228"/>
            </a:xfrm>
            <a:custGeom>
              <a:avLst/>
              <a:gdLst/>
              <a:ahLst/>
              <a:cxnLst/>
              <a:rect l="l" t="t" r="r" b="b"/>
              <a:pathLst>
                <a:path w="991" h="3187" extrusionOk="0">
                  <a:moveTo>
                    <a:pt x="917" y="1"/>
                  </a:moveTo>
                  <a:cubicBezTo>
                    <a:pt x="865" y="1"/>
                    <a:pt x="794" y="30"/>
                    <a:pt x="734" y="70"/>
                  </a:cubicBezTo>
                  <a:lnTo>
                    <a:pt x="624" y="180"/>
                  </a:lnTo>
                  <a:lnTo>
                    <a:pt x="624" y="327"/>
                  </a:lnTo>
                  <a:cubicBezTo>
                    <a:pt x="550" y="657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4" y="2563"/>
                    <a:pt x="697" y="1903"/>
                  </a:cubicBezTo>
                  <a:cubicBezTo>
                    <a:pt x="917" y="1243"/>
                    <a:pt x="990" y="107"/>
                    <a:pt x="990" y="70"/>
                  </a:cubicBezTo>
                  <a:cubicBezTo>
                    <a:pt x="990" y="20"/>
                    <a:pt x="960" y="1"/>
                    <a:pt x="9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3377475" y="2180826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807"/>
                  </a:lnTo>
                  <a:cubicBezTo>
                    <a:pt x="37" y="844"/>
                    <a:pt x="0" y="917"/>
                    <a:pt x="0" y="990"/>
                  </a:cubicBezTo>
                  <a:cubicBezTo>
                    <a:pt x="0" y="1060"/>
                    <a:pt x="67" y="1433"/>
                    <a:pt x="137" y="1433"/>
                  </a:cubicBezTo>
                  <a:cubicBezTo>
                    <a:pt x="141" y="1433"/>
                    <a:pt x="144" y="1432"/>
                    <a:pt x="147" y="1430"/>
                  </a:cubicBezTo>
                  <a:cubicBezTo>
                    <a:pt x="184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419621" y="2182778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771" y="74"/>
                    <a:pt x="771" y="37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394136" y="2153388"/>
              <a:ext cx="52977" cy="50998"/>
            </a:xfrm>
            <a:custGeom>
              <a:avLst/>
              <a:gdLst/>
              <a:ahLst/>
              <a:cxnLst/>
              <a:rect l="l" t="t" r="r" b="b"/>
              <a:pathLst>
                <a:path w="1981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477"/>
                    <a:pt x="294" y="660"/>
                  </a:cubicBezTo>
                  <a:cubicBezTo>
                    <a:pt x="147" y="807"/>
                    <a:pt x="1" y="1576"/>
                    <a:pt x="74" y="1723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40" y="1136"/>
                  </a:lnTo>
                  <a:lnTo>
                    <a:pt x="624" y="807"/>
                  </a:lnTo>
                  <a:lnTo>
                    <a:pt x="1980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398067" y="2156303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8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61"/>
                    <a:pt x="1137" y="1467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87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3399030" y="2156303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8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8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74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3462757" y="2251426"/>
              <a:ext cx="133365" cy="75494"/>
            </a:xfrm>
            <a:custGeom>
              <a:avLst/>
              <a:gdLst/>
              <a:ahLst/>
              <a:cxnLst/>
              <a:rect l="l" t="t" r="r" b="b"/>
              <a:pathLst>
                <a:path w="4987" h="2823" extrusionOk="0">
                  <a:moveTo>
                    <a:pt x="2604" y="0"/>
                  </a:moveTo>
                  <a:lnTo>
                    <a:pt x="1" y="1466"/>
                  </a:lnTo>
                  <a:lnTo>
                    <a:pt x="2384" y="2823"/>
                  </a:lnTo>
                  <a:lnTo>
                    <a:pt x="4987" y="1356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3527474" y="2252630"/>
              <a:ext cx="9814" cy="5429"/>
            </a:xfrm>
            <a:custGeom>
              <a:avLst/>
              <a:gdLst/>
              <a:ahLst/>
              <a:cxnLst/>
              <a:rect l="l" t="t" r="r" b="b"/>
              <a:pathLst>
                <a:path w="367" h="203" extrusionOk="0">
                  <a:moveTo>
                    <a:pt x="216" y="1"/>
                  </a:moveTo>
                  <a:cubicBezTo>
                    <a:pt x="174" y="1"/>
                    <a:pt x="129" y="10"/>
                    <a:pt x="74" y="28"/>
                  </a:cubicBezTo>
                  <a:cubicBezTo>
                    <a:pt x="0" y="65"/>
                    <a:pt x="0" y="138"/>
                    <a:pt x="74" y="175"/>
                  </a:cubicBezTo>
                  <a:cubicBezTo>
                    <a:pt x="110" y="193"/>
                    <a:pt x="147" y="202"/>
                    <a:pt x="188" y="202"/>
                  </a:cubicBezTo>
                  <a:cubicBezTo>
                    <a:pt x="229" y="202"/>
                    <a:pt x="275" y="193"/>
                    <a:pt x="330" y="175"/>
                  </a:cubicBezTo>
                  <a:cubicBezTo>
                    <a:pt x="367" y="138"/>
                    <a:pt x="367" y="65"/>
                    <a:pt x="330" y="28"/>
                  </a:cubicBezTo>
                  <a:cubicBezTo>
                    <a:pt x="294" y="10"/>
                    <a:pt x="257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3528437" y="2254368"/>
              <a:ext cx="7889" cy="27"/>
            </a:xfrm>
            <a:custGeom>
              <a:avLst/>
              <a:gdLst/>
              <a:ahLst/>
              <a:cxnLst/>
              <a:rect l="l" t="t" r="r" b="b"/>
              <a:pathLst>
                <a:path w="295" h="1" extrusionOk="0">
                  <a:moveTo>
                    <a:pt x="1" y="0"/>
                  </a:moveTo>
                  <a:lnTo>
                    <a:pt x="1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3527474" y="2251667"/>
              <a:ext cx="9814" cy="5402"/>
            </a:xfrm>
            <a:custGeom>
              <a:avLst/>
              <a:gdLst/>
              <a:ahLst/>
              <a:cxnLst/>
              <a:rect l="l" t="t" r="r" b="b"/>
              <a:pathLst>
                <a:path w="367" h="202" extrusionOk="0">
                  <a:moveTo>
                    <a:pt x="216" y="0"/>
                  </a:moveTo>
                  <a:cubicBezTo>
                    <a:pt x="174" y="0"/>
                    <a:pt x="129" y="9"/>
                    <a:pt x="74" y="28"/>
                  </a:cubicBezTo>
                  <a:cubicBezTo>
                    <a:pt x="0" y="64"/>
                    <a:pt x="0" y="101"/>
                    <a:pt x="74" y="174"/>
                  </a:cubicBezTo>
                  <a:cubicBezTo>
                    <a:pt x="110" y="193"/>
                    <a:pt x="147" y="202"/>
                    <a:pt x="188" y="202"/>
                  </a:cubicBezTo>
                  <a:cubicBezTo>
                    <a:pt x="229" y="202"/>
                    <a:pt x="275" y="193"/>
                    <a:pt x="330" y="174"/>
                  </a:cubicBezTo>
                  <a:cubicBezTo>
                    <a:pt x="367" y="101"/>
                    <a:pt x="367" y="64"/>
                    <a:pt x="330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3528437" y="2251426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8" y="0"/>
                  </a:moveTo>
                  <a:cubicBezTo>
                    <a:pt x="38" y="0"/>
                    <a:pt x="1" y="73"/>
                    <a:pt x="1" y="73"/>
                  </a:cubicBezTo>
                  <a:cubicBezTo>
                    <a:pt x="1" y="73"/>
                    <a:pt x="131" y="122"/>
                    <a:pt x="229" y="122"/>
                  </a:cubicBezTo>
                  <a:cubicBezTo>
                    <a:pt x="278" y="122"/>
                    <a:pt x="319" y="110"/>
                    <a:pt x="331" y="73"/>
                  </a:cubicBezTo>
                  <a:cubicBezTo>
                    <a:pt x="331" y="37"/>
                    <a:pt x="221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528437" y="2251667"/>
              <a:ext cx="7889" cy="3450"/>
            </a:xfrm>
            <a:custGeom>
              <a:avLst/>
              <a:gdLst/>
              <a:ahLst/>
              <a:cxnLst/>
              <a:rect l="l" t="t" r="r" b="b"/>
              <a:pathLst>
                <a:path w="295" h="129" extrusionOk="0">
                  <a:moveTo>
                    <a:pt x="129" y="0"/>
                  </a:moveTo>
                  <a:cubicBezTo>
                    <a:pt x="93" y="0"/>
                    <a:pt x="56" y="9"/>
                    <a:pt x="38" y="28"/>
                  </a:cubicBezTo>
                  <a:cubicBezTo>
                    <a:pt x="1" y="64"/>
                    <a:pt x="1" y="64"/>
                    <a:pt x="38" y="101"/>
                  </a:cubicBezTo>
                  <a:cubicBezTo>
                    <a:pt x="74" y="119"/>
                    <a:pt x="111" y="129"/>
                    <a:pt x="143" y="129"/>
                  </a:cubicBezTo>
                  <a:cubicBezTo>
                    <a:pt x="175" y="129"/>
                    <a:pt x="203" y="119"/>
                    <a:pt x="221" y="101"/>
                  </a:cubicBezTo>
                  <a:cubicBezTo>
                    <a:pt x="294" y="101"/>
                    <a:pt x="294" y="64"/>
                    <a:pt x="221" y="28"/>
                  </a:cubicBezTo>
                  <a:cubicBezTo>
                    <a:pt x="203" y="9"/>
                    <a:pt x="166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529426" y="2251426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0"/>
                  </a:moveTo>
                  <a:cubicBezTo>
                    <a:pt x="147" y="0"/>
                    <a:pt x="111" y="37"/>
                    <a:pt x="74" y="37"/>
                  </a:cubicBezTo>
                  <a:lnTo>
                    <a:pt x="1" y="37"/>
                  </a:lnTo>
                  <a:lnTo>
                    <a:pt x="1" y="73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508834" y="2243564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94" y="1"/>
                  </a:moveTo>
                  <a:cubicBezTo>
                    <a:pt x="184" y="1"/>
                    <a:pt x="74" y="1"/>
                    <a:pt x="1" y="37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1" y="221"/>
                  </a:cubicBezTo>
                  <a:cubicBezTo>
                    <a:pt x="734" y="221"/>
                    <a:pt x="697" y="184"/>
                    <a:pt x="587" y="147"/>
                  </a:cubicBezTo>
                  <a:cubicBezTo>
                    <a:pt x="514" y="111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530416" y="226415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393" y="1"/>
                    <a:pt x="1357" y="1"/>
                    <a:pt x="1393" y="1"/>
                  </a:cubicBezTo>
                  <a:cubicBezTo>
                    <a:pt x="1357" y="1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404" y="1834"/>
                  </a:lnTo>
                  <a:lnTo>
                    <a:pt x="330" y="1650"/>
                  </a:lnTo>
                  <a:lnTo>
                    <a:pt x="440" y="1064"/>
                  </a:lnTo>
                  <a:lnTo>
                    <a:pt x="440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538251" y="2267097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27" y="1320"/>
                    <a:pt x="1064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3474524" y="223965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6"/>
                    <a:pt x="111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3481397" y="2241612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320" y="0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3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4" y="1723"/>
                    <a:pt x="1063" y="1357"/>
                    <a:pt x="1063" y="1284"/>
                  </a:cubicBezTo>
                  <a:cubicBezTo>
                    <a:pt x="1137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474524" y="2199466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20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81" y="1430"/>
                  </a:lnTo>
                  <a:lnTo>
                    <a:pt x="1247" y="1246"/>
                  </a:lnTo>
                  <a:lnTo>
                    <a:pt x="1394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464736" y="219454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23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470619" y="219847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477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3"/>
                    <a:pt x="1613" y="1064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3470619" y="219847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513" y="477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477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lnTo>
                    <a:pt x="110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3474524" y="2199466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210"/>
                    <a:pt x="1430" y="953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0" y="917"/>
                  </a:cubicBezTo>
                  <a:cubicBezTo>
                    <a:pt x="1320" y="1210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3499047" y="2227893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3457863" y="2148468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7"/>
                  </a:moveTo>
                  <a:cubicBezTo>
                    <a:pt x="2713" y="37"/>
                    <a:pt x="2713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13" y="1"/>
                    <a:pt x="2603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3960"/>
                    <a:pt x="0" y="4327"/>
                    <a:pt x="37" y="4327"/>
                  </a:cubicBezTo>
                  <a:lnTo>
                    <a:pt x="37" y="4327"/>
                  </a:lnTo>
                  <a:lnTo>
                    <a:pt x="2127" y="5573"/>
                  </a:lnTo>
                  <a:lnTo>
                    <a:pt x="2493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3513755" y="2179837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76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60" y="3117"/>
                    <a:pt x="330" y="3484"/>
                    <a:pt x="110" y="3704"/>
                  </a:cubicBezTo>
                  <a:lnTo>
                    <a:pt x="110" y="3704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3" y="4400"/>
                    <a:pt x="183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76" y="3484"/>
                    <a:pt x="1576" y="3484"/>
                  </a:cubicBezTo>
                  <a:lnTo>
                    <a:pt x="1576" y="3520"/>
                  </a:lnTo>
                  <a:lnTo>
                    <a:pt x="2200" y="3154"/>
                  </a:lnTo>
                  <a:cubicBezTo>
                    <a:pt x="2200" y="3154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1"/>
                  </a:cubicBezTo>
                  <a:cubicBezTo>
                    <a:pt x="2750" y="1174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3562774" y="2180933"/>
              <a:ext cx="25512" cy="85202"/>
            </a:xfrm>
            <a:custGeom>
              <a:avLst/>
              <a:gdLst/>
              <a:ahLst/>
              <a:cxnLst/>
              <a:rect l="l" t="t" r="r" b="b"/>
              <a:pathLst>
                <a:path w="954" h="3186" extrusionOk="0">
                  <a:moveTo>
                    <a:pt x="896" y="0"/>
                  </a:moveTo>
                  <a:cubicBezTo>
                    <a:pt x="854" y="0"/>
                    <a:pt x="794" y="30"/>
                    <a:pt x="733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0" y="656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3" y="2563"/>
                    <a:pt x="697" y="1903"/>
                  </a:cubicBezTo>
                  <a:cubicBezTo>
                    <a:pt x="917" y="1243"/>
                    <a:pt x="953" y="106"/>
                    <a:pt x="953" y="70"/>
                  </a:cubicBezTo>
                  <a:cubicBezTo>
                    <a:pt x="953" y="20"/>
                    <a:pt x="931" y="0"/>
                    <a:pt x="8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3513755" y="225926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34" y="1432"/>
                    <a:pt x="133" y="1432"/>
                  </a:cubicBezTo>
                  <a:cubicBezTo>
                    <a:pt x="137" y="1432"/>
                    <a:pt x="142" y="1432"/>
                    <a:pt x="147" y="1430"/>
                  </a:cubicBezTo>
                  <a:cubicBezTo>
                    <a:pt x="183" y="1430"/>
                    <a:pt x="1063" y="990"/>
                    <a:pt x="1320" y="807"/>
                  </a:cubicBezTo>
                  <a:cubicBezTo>
                    <a:pt x="1760" y="660"/>
                    <a:pt x="1576" y="550"/>
                    <a:pt x="1576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3555901" y="2261214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294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4" y="221"/>
                  </a:lnTo>
                  <a:cubicBezTo>
                    <a:pt x="624" y="221"/>
                    <a:pt x="770" y="74"/>
                    <a:pt x="770" y="37"/>
                  </a:cubicBezTo>
                  <a:cubicBezTo>
                    <a:pt x="770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529426" y="2231797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37"/>
                  </a:moveTo>
                  <a:lnTo>
                    <a:pt x="1760" y="37"/>
                  </a:lnTo>
                  <a:cubicBezTo>
                    <a:pt x="1724" y="1"/>
                    <a:pt x="1724" y="1"/>
                    <a:pt x="1760" y="37"/>
                  </a:cubicBezTo>
                  <a:cubicBezTo>
                    <a:pt x="1724" y="37"/>
                    <a:pt x="514" y="551"/>
                    <a:pt x="331" y="734"/>
                  </a:cubicBezTo>
                  <a:cubicBezTo>
                    <a:pt x="184" y="844"/>
                    <a:pt x="1" y="1651"/>
                    <a:pt x="111" y="1761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44"/>
                  </a:lnTo>
                  <a:lnTo>
                    <a:pt x="331" y="1761"/>
                  </a:lnTo>
                  <a:lnTo>
                    <a:pt x="477" y="1174"/>
                  </a:lnTo>
                  <a:lnTo>
                    <a:pt x="661" y="844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3536299" y="223473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0" y="1614"/>
                    <a:pt x="74" y="1760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467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44"/>
                    <a:pt x="1833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534320" y="2234739"/>
              <a:ext cx="47094" cy="48083"/>
            </a:xfrm>
            <a:custGeom>
              <a:avLst/>
              <a:gdLst/>
              <a:ahLst/>
              <a:cxnLst/>
              <a:rect l="l" t="t" r="r" b="b"/>
              <a:pathLst>
                <a:path w="1761" h="1798" extrusionOk="0">
                  <a:moveTo>
                    <a:pt x="111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cubicBezTo>
                    <a:pt x="111" y="1760"/>
                    <a:pt x="111" y="1797"/>
                    <a:pt x="111" y="1760"/>
                  </a:cubicBezTo>
                  <a:cubicBezTo>
                    <a:pt x="111" y="1797"/>
                    <a:pt x="111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3526484" y="2287689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604" y="0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3591201" y="2289160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4" y="0"/>
                  </a:moveTo>
                  <a:cubicBezTo>
                    <a:pt x="138" y="0"/>
                    <a:pt x="92" y="19"/>
                    <a:pt x="37" y="55"/>
                  </a:cubicBezTo>
                  <a:cubicBezTo>
                    <a:pt x="0" y="92"/>
                    <a:pt x="0" y="129"/>
                    <a:pt x="37" y="165"/>
                  </a:cubicBezTo>
                  <a:cubicBezTo>
                    <a:pt x="55" y="202"/>
                    <a:pt x="92" y="220"/>
                    <a:pt x="133" y="220"/>
                  </a:cubicBezTo>
                  <a:cubicBezTo>
                    <a:pt x="174" y="220"/>
                    <a:pt x="220" y="202"/>
                    <a:pt x="257" y="165"/>
                  </a:cubicBezTo>
                  <a:cubicBezTo>
                    <a:pt x="330" y="129"/>
                    <a:pt x="330" y="92"/>
                    <a:pt x="257" y="55"/>
                  </a:cubicBezTo>
                  <a:cubicBezTo>
                    <a:pt x="239" y="19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3591201" y="2291620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3591201" y="228793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9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3591201" y="2287689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3591201" y="228793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6"/>
                    <a:pt x="129" y="166"/>
                  </a:cubicBezTo>
                  <a:cubicBezTo>
                    <a:pt x="165" y="166"/>
                    <a:pt x="202" y="156"/>
                    <a:pt x="220" y="138"/>
                  </a:cubicBezTo>
                  <a:cubicBezTo>
                    <a:pt x="257" y="138"/>
                    <a:pt x="257" y="101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593153" y="2287689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47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572562" y="2279987"/>
              <a:ext cx="22571" cy="11660"/>
            </a:xfrm>
            <a:custGeom>
              <a:avLst/>
              <a:gdLst/>
              <a:ahLst/>
              <a:cxnLst/>
              <a:rect l="l" t="t" r="r" b="b"/>
              <a:pathLst>
                <a:path w="844" h="436" extrusionOk="0">
                  <a:moveTo>
                    <a:pt x="200" y="0"/>
                  </a:moveTo>
                  <a:cubicBezTo>
                    <a:pt x="135" y="0"/>
                    <a:pt x="77" y="43"/>
                    <a:pt x="1" y="68"/>
                  </a:cubicBezTo>
                  <a:cubicBezTo>
                    <a:pt x="44" y="54"/>
                    <a:pt x="89" y="48"/>
                    <a:pt x="134" y="48"/>
                  </a:cubicBezTo>
                  <a:cubicBezTo>
                    <a:pt x="438" y="48"/>
                    <a:pt x="771" y="325"/>
                    <a:pt x="771" y="325"/>
                  </a:cubicBezTo>
                  <a:lnTo>
                    <a:pt x="844" y="435"/>
                  </a:lnTo>
                  <a:lnTo>
                    <a:pt x="844" y="325"/>
                  </a:lnTo>
                  <a:cubicBezTo>
                    <a:pt x="844" y="288"/>
                    <a:pt x="844" y="252"/>
                    <a:pt x="771" y="252"/>
                  </a:cubicBezTo>
                  <a:cubicBezTo>
                    <a:pt x="734" y="252"/>
                    <a:pt x="697" y="215"/>
                    <a:pt x="587" y="142"/>
                  </a:cubicBezTo>
                  <a:cubicBezTo>
                    <a:pt x="514" y="105"/>
                    <a:pt x="367" y="68"/>
                    <a:pt x="294" y="32"/>
                  </a:cubicBezTo>
                  <a:cubicBezTo>
                    <a:pt x="260" y="9"/>
                    <a:pt x="229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595106" y="2301408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1" y="1"/>
                    <a:pt x="1321" y="1"/>
                    <a:pt x="1357" y="1"/>
                  </a:cubicBezTo>
                  <a:cubicBezTo>
                    <a:pt x="1321" y="1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3600989" y="2303387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6"/>
                    <a:pt x="147" y="1796"/>
                    <a:pt x="147" y="1796"/>
                  </a:cubicBezTo>
                  <a:cubicBezTo>
                    <a:pt x="147" y="1778"/>
                    <a:pt x="157" y="1769"/>
                    <a:pt x="161" y="1769"/>
                  </a:cubicBezTo>
                  <a:cubicBezTo>
                    <a:pt x="166" y="1769"/>
                    <a:pt x="166" y="1778"/>
                    <a:pt x="147" y="1796"/>
                  </a:cubicBezTo>
                  <a:cubicBezTo>
                    <a:pt x="257" y="1723"/>
                    <a:pt x="1064" y="1356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3538251" y="227691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3545124" y="2277875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1"/>
                    <a:pt x="1063" y="1394"/>
                    <a:pt x="1063" y="1284"/>
                  </a:cubicBezTo>
                  <a:cubicBezTo>
                    <a:pt x="1137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3538251" y="2235728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37"/>
                  </a:moveTo>
                  <a:lnTo>
                    <a:pt x="1504" y="37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20" y="954"/>
                  </a:cubicBezTo>
                  <a:cubicBezTo>
                    <a:pt x="1284" y="1174"/>
                    <a:pt x="917" y="1320"/>
                    <a:pt x="880" y="1320"/>
                  </a:cubicBezTo>
                  <a:cubicBezTo>
                    <a:pt x="880" y="1320"/>
                    <a:pt x="221" y="1540"/>
                    <a:pt x="1" y="1614"/>
                  </a:cubicBezTo>
                  <a:lnTo>
                    <a:pt x="1" y="1687"/>
                  </a:lnTo>
                  <a:lnTo>
                    <a:pt x="1" y="1687"/>
                  </a:lnTo>
                  <a:lnTo>
                    <a:pt x="1" y="1723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3528437" y="2231797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61" y="1"/>
                    <a:pt x="1687" y="1"/>
                    <a:pt x="1761" y="1"/>
                  </a:cubicBez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148" y="1761"/>
                  </a:lnTo>
                  <a:lnTo>
                    <a:pt x="148" y="1761"/>
                  </a:lnTo>
                  <a:lnTo>
                    <a:pt x="368" y="1907"/>
                  </a:lnTo>
                  <a:lnTo>
                    <a:pt x="331" y="1724"/>
                  </a:lnTo>
                  <a:lnTo>
                    <a:pt x="478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3534320" y="223473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lnTo>
                    <a:pt x="1101" y="1467"/>
                  </a:ln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44"/>
                    <a:pt x="1834" y="11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3534320" y="2234739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48" y="844"/>
                    <a:pt x="1" y="1614"/>
                    <a:pt x="111" y="1760"/>
                  </a:cubicBezTo>
                  <a:cubicBezTo>
                    <a:pt x="74" y="1760"/>
                    <a:pt x="111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3538251" y="2236718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60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10"/>
                    <a:pt x="1467" y="623"/>
                    <a:pt x="1430" y="917"/>
                  </a:cubicBezTo>
                  <a:cubicBezTo>
                    <a:pt x="1320" y="1173"/>
                    <a:pt x="954" y="1320"/>
                    <a:pt x="954" y="1320"/>
                  </a:cubicBezTo>
                  <a:cubicBezTo>
                    <a:pt x="917" y="1320"/>
                    <a:pt x="184" y="1577"/>
                    <a:pt x="1" y="1650"/>
                  </a:cubicBezTo>
                  <a:lnTo>
                    <a:pt x="1" y="1650"/>
                  </a:lnTo>
                  <a:cubicBezTo>
                    <a:pt x="147" y="1577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3562774" y="226415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1"/>
                  </a:cubicBezTo>
                  <a:cubicBezTo>
                    <a:pt x="697" y="74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3519638" y="2184757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823" y="37"/>
                  </a:moveTo>
                  <a:cubicBezTo>
                    <a:pt x="2823" y="37"/>
                    <a:pt x="2823" y="0"/>
                    <a:pt x="2823" y="37"/>
                  </a:cubicBez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6" y="110"/>
                  </a:cubicBezTo>
                  <a:lnTo>
                    <a:pt x="2456" y="220"/>
                  </a:lnTo>
                  <a:lnTo>
                    <a:pt x="2456" y="220"/>
                  </a:lnTo>
                  <a:lnTo>
                    <a:pt x="2456" y="220"/>
                  </a:lnTo>
                  <a:lnTo>
                    <a:pt x="2456" y="330"/>
                  </a:lnTo>
                  <a:cubicBezTo>
                    <a:pt x="2346" y="587"/>
                    <a:pt x="2346" y="1467"/>
                    <a:pt x="2126" y="2236"/>
                  </a:cubicBezTo>
                  <a:cubicBezTo>
                    <a:pt x="1980" y="2676"/>
                    <a:pt x="1906" y="2970"/>
                    <a:pt x="1906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39"/>
                    <a:pt x="0" y="3849"/>
                    <a:pt x="0" y="3959"/>
                  </a:cubicBezTo>
                  <a:cubicBezTo>
                    <a:pt x="0" y="3996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572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3576493" y="2217089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40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7"/>
                    <a:pt x="330" y="3447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0" y="3850"/>
                    <a:pt x="0" y="3924"/>
                  </a:cubicBezTo>
                  <a:cubicBezTo>
                    <a:pt x="0" y="3997"/>
                    <a:pt x="37" y="4437"/>
                    <a:pt x="147" y="4363"/>
                  </a:cubicBezTo>
                  <a:cubicBezTo>
                    <a:pt x="184" y="4363"/>
                    <a:pt x="184" y="4290"/>
                    <a:pt x="220" y="4254"/>
                  </a:cubicBezTo>
                  <a:lnTo>
                    <a:pt x="220" y="4254"/>
                  </a:lnTo>
                  <a:cubicBezTo>
                    <a:pt x="220" y="4254"/>
                    <a:pt x="367" y="4070"/>
                    <a:pt x="734" y="3924"/>
                  </a:cubicBezTo>
                  <a:cubicBezTo>
                    <a:pt x="1137" y="3777"/>
                    <a:pt x="1540" y="3447"/>
                    <a:pt x="1540" y="3447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3" y="2530"/>
                    <a:pt x="2567" y="1871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626501" y="2217918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7"/>
                  </a:lnTo>
                  <a:cubicBezTo>
                    <a:pt x="550" y="630"/>
                    <a:pt x="477" y="1473"/>
                    <a:pt x="220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253"/>
                    <a:pt x="953" y="80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3577482" y="2296514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60" y="184"/>
                    <a:pt x="477" y="440"/>
                    <a:pt x="147" y="734"/>
                  </a:cubicBezTo>
                  <a:lnTo>
                    <a:pt x="73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2"/>
                    <a:pt x="133" y="1432"/>
                  </a:cubicBezTo>
                  <a:cubicBezTo>
                    <a:pt x="137" y="1432"/>
                    <a:pt x="142" y="1432"/>
                    <a:pt x="147" y="1430"/>
                  </a:cubicBezTo>
                  <a:cubicBezTo>
                    <a:pt x="183" y="1430"/>
                    <a:pt x="1063" y="954"/>
                    <a:pt x="1320" y="770"/>
                  </a:cubicBezTo>
                  <a:cubicBezTo>
                    <a:pt x="1760" y="624"/>
                    <a:pt x="1576" y="550"/>
                    <a:pt x="1576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3619629" y="2296514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3592164" y="2268087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0"/>
                  </a:moveTo>
                  <a:lnTo>
                    <a:pt x="1761" y="0"/>
                  </a:lnTo>
                  <a:lnTo>
                    <a:pt x="1761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3"/>
                  </a:lnTo>
                  <a:lnTo>
                    <a:pt x="331" y="1760"/>
                  </a:lnTo>
                  <a:lnTo>
                    <a:pt x="477" y="1137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3598047" y="227199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477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331" y="1724"/>
                    <a:pt x="1101" y="1467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3598047" y="2271991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4"/>
                  </a:moveTo>
                  <a:cubicBezTo>
                    <a:pt x="1" y="1614"/>
                    <a:pt x="184" y="807"/>
                    <a:pt x="331" y="697"/>
                  </a:cubicBezTo>
                  <a:cubicBezTo>
                    <a:pt x="514" y="477"/>
                    <a:pt x="1724" y="1"/>
                    <a:pt x="1724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724" y="1"/>
                  </a:lnTo>
                  <a:cubicBezTo>
                    <a:pt x="1724" y="1"/>
                    <a:pt x="514" y="477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11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159818" y="2195534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7" y="0"/>
                  </a:moveTo>
                  <a:lnTo>
                    <a:pt x="1" y="1467"/>
                  </a:lnTo>
                  <a:lnTo>
                    <a:pt x="2347" y="2860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224535" y="2197727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02"/>
                    <a:pt x="37" y="175"/>
                  </a:cubicBezTo>
                  <a:cubicBezTo>
                    <a:pt x="74" y="193"/>
                    <a:pt x="110" y="203"/>
                    <a:pt x="152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224535" y="2199466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3224535" y="2196016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29"/>
                    <a:pt x="37" y="166"/>
                  </a:cubicBezTo>
                  <a:cubicBezTo>
                    <a:pt x="74" y="202"/>
                    <a:pt x="110" y="221"/>
                    <a:pt x="152" y="221"/>
                  </a:cubicBezTo>
                  <a:cubicBezTo>
                    <a:pt x="193" y="221"/>
                    <a:pt x="239" y="202"/>
                    <a:pt x="294" y="166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3224535" y="2195534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4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3224535" y="2196016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4" y="147"/>
                    <a:pt x="110" y="157"/>
                    <a:pt x="142" y="157"/>
                  </a:cubicBezTo>
                  <a:cubicBezTo>
                    <a:pt x="174" y="157"/>
                    <a:pt x="202" y="147"/>
                    <a:pt x="220" y="129"/>
                  </a:cubicBezTo>
                  <a:cubicBezTo>
                    <a:pt x="294" y="129"/>
                    <a:pt x="294" y="92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226487" y="2195534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11" y="0"/>
                    <a:pt x="74" y="0"/>
                    <a:pt x="74" y="74"/>
                  </a:cubicBezTo>
                  <a:lnTo>
                    <a:pt x="1" y="74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3205895" y="2188662"/>
              <a:ext cx="22571" cy="10831"/>
            </a:xfrm>
            <a:custGeom>
              <a:avLst/>
              <a:gdLst/>
              <a:ahLst/>
              <a:cxnLst/>
              <a:rect l="l" t="t" r="r" b="b"/>
              <a:pathLst>
                <a:path w="844" h="405" extrusionOk="0">
                  <a:moveTo>
                    <a:pt x="820" y="388"/>
                  </a:moveTo>
                  <a:cubicBezTo>
                    <a:pt x="811" y="388"/>
                    <a:pt x="820" y="404"/>
                    <a:pt x="844" y="404"/>
                  </a:cubicBezTo>
                  <a:cubicBezTo>
                    <a:pt x="832" y="392"/>
                    <a:pt x="824" y="388"/>
                    <a:pt x="820" y="388"/>
                  </a:cubicBezTo>
                  <a:close/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1" y="331"/>
                    <a:pt x="771" y="331"/>
                  </a:cubicBezTo>
                  <a:lnTo>
                    <a:pt x="844" y="404"/>
                  </a:lnTo>
                  <a:lnTo>
                    <a:pt x="844" y="331"/>
                  </a:lnTo>
                  <a:cubicBezTo>
                    <a:pt x="844" y="257"/>
                    <a:pt x="844" y="221"/>
                    <a:pt x="771" y="221"/>
                  </a:cubicBezTo>
                  <a:cubicBezTo>
                    <a:pt x="734" y="221"/>
                    <a:pt x="697" y="184"/>
                    <a:pt x="624" y="147"/>
                  </a:cubicBezTo>
                  <a:cubicBezTo>
                    <a:pt x="514" y="74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3227476" y="2209253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3234323" y="2212195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60"/>
                    <a:pt x="148" y="1760"/>
                    <a:pt x="148" y="1760"/>
                  </a:cubicBezTo>
                  <a:cubicBezTo>
                    <a:pt x="294" y="1687"/>
                    <a:pt x="1064" y="1320"/>
                    <a:pt x="1064" y="1284"/>
                  </a:cubicBezTo>
                  <a:cubicBezTo>
                    <a:pt x="1101" y="1284"/>
                    <a:pt x="1431" y="74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3171585" y="218475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57" y="0"/>
                    <a:pt x="1394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3177468" y="2185720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331" y="1760"/>
                    <a:pt x="1064" y="1394"/>
                    <a:pt x="1064" y="1284"/>
                  </a:cubicBezTo>
                  <a:cubicBezTo>
                    <a:pt x="1137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3170622" y="2144563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6" y="37"/>
                    <a:pt x="1466" y="37"/>
                  </a:cubicBezTo>
                  <a:cubicBezTo>
                    <a:pt x="1466" y="220"/>
                    <a:pt x="1393" y="623"/>
                    <a:pt x="1320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6"/>
                  </a:lnTo>
                  <a:lnTo>
                    <a:pt x="880" y="1430"/>
                  </a:lnTo>
                  <a:lnTo>
                    <a:pt x="1246" y="1247"/>
                  </a:lnTo>
                  <a:lnTo>
                    <a:pt x="1393" y="1063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161797" y="2139643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3168643" y="2143574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0"/>
                  </a:moveTo>
                  <a:cubicBezTo>
                    <a:pt x="1687" y="0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7" y="1723"/>
                    <a:pt x="1027" y="1467"/>
                    <a:pt x="1101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166691" y="2143574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0" y="1723"/>
                  </a:moveTo>
                  <a:cubicBezTo>
                    <a:pt x="0" y="1577"/>
                    <a:pt x="184" y="807"/>
                    <a:pt x="330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lnTo>
                    <a:pt x="110" y="1723"/>
                  </a:lnTo>
                  <a:cubicBezTo>
                    <a:pt x="147" y="1723"/>
                    <a:pt x="110" y="1723"/>
                    <a:pt x="110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171585" y="2144563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20"/>
                  </a:moveTo>
                  <a:cubicBezTo>
                    <a:pt x="991" y="1320"/>
                    <a:pt x="1357" y="1173"/>
                    <a:pt x="1430" y="953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23"/>
                    <a:pt x="1430" y="917"/>
                  </a:cubicBezTo>
                  <a:cubicBezTo>
                    <a:pt x="1357" y="1173"/>
                    <a:pt x="917" y="1320"/>
                    <a:pt x="991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91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196108" y="2172990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13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3153935" y="209260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73"/>
                  </a:moveTo>
                  <a:cubicBezTo>
                    <a:pt x="2787" y="73"/>
                    <a:pt x="2787" y="0"/>
                    <a:pt x="2787" y="73"/>
                  </a:cubicBezTo>
                  <a:lnTo>
                    <a:pt x="2787" y="73"/>
                  </a:lnTo>
                  <a:lnTo>
                    <a:pt x="2787" y="73"/>
                  </a:lnTo>
                  <a:cubicBezTo>
                    <a:pt x="2714" y="0"/>
                    <a:pt x="2604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3"/>
                    <a:pt x="2310" y="1466"/>
                    <a:pt x="2090" y="2273"/>
                  </a:cubicBezTo>
                  <a:cubicBezTo>
                    <a:pt x="1944" y="2676"/>
                    <a:pt x="1870" y="3006"/>
                    <a:pt x="1870" y="3006"/>
                  </a:cubicBezTo>
                  <a:cubicBezTo>
                    <a:pt x="1724" y="3116"/>
                    <a:pt x="294" y="3483"/>
                    <a:pt x="74" y="3739"/>
                  </a:cubicBezTo>
                  <a:lnTo>
                    <a:pt x="74" y="3739"/>
                  </a:lnTo>
                  <a:cubicBezTo>
                    <a:pt x="37" y="3776"/>
                    <a:pt x="1" y="3849"/>
                    <a:pt x="1" y="3959"/>
                  </a:cubicBezTo>
                  <a:cubicBezTo>
                    <a:pt x="1" y="3996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09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7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209826" y="2124934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77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4"/>
                    <a:pt x="110" y="3704"/>
                  </a:cubicBezTo>
                  <a:lnTo>
                    <a:pt x="110" y="3704"/>
                  </a:lnTo>
                  <a:cubicBezTo>
                    <a:pt x="37" y="3740"/>
                    <a:pt x="0" y="3850"/>
                    <a:pt x="0" y="3924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4"/>
                  </a:cubicBezTo>
                  <a:cubicBezTo>
                    <a:pt x="1137" y="3777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1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59835" y="2125763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66"/>
                    <a:pt x="477" y="1473"/>
                    <a:pt x="220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253"/>
                    <a:pt x="953" y="116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209826" y="2204359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0"/>
                  </a:moveTo>
                  <a:lnTo>
                    <a:pt x="1864" y="12"/>
                  </a:lnTo>
                  <a:lnTo>
                    <a:pt x="1864" y="12"/>
                  </a:lnTo>
                  <a:cubicBezTo>
                    <a:pt x="1867" y="8"/>
                    <a:pt x="1869" y="4"/>
                    <a:pt x="1870" y="0"/>
                  </a:cubicBezTo>
                  <a:close/>
                  <a:moveTo>
                    <a:pt x="1864" y="12"/>
                  </a:moveTo>
                  <a:lnTo>
                    <a:pt x="1864" y="12"/>
                  </a:lnTo>
                  <a:cubicBezTo>
                    <a:pt x="1742" y="196"/>
                    <a:pt x="470" y="482"/>
                    <a:pt x="147" y="734"/>
                  </a:cubicBezTo>
                  <a:lnTo>
                    <a:pt x="74" y="770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2"/>
                    <a:pt x="133" y="1432"/>
                  </a:cubicBezTo>
                  <a:cubicBezTo>
                    <a:pt x="138" y="1432"/>
                    <a:pt x="142" y="1432"/>
                    <a:pt x="147" y="1430"/>
                  </a:cubicBezTo>
                  <a:cubicBezTo>
                    <a:pt x="184" y="1430"/>
                    <a:pt x="1064" y="954"/>
                    <a:pt x="1320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864" y="12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252962" y="2205322"/>
              <a:ext cx="20618" cy="16714"/>
            </a:xfrm>
            <a:custGeom>
              <a:avLst/>
              <a:gdLst/>
              <a:ahLst/>
              <a:cxnLst/>
              <a:rect l="l" t="t" r="r" b="b"/>
              <a:pathLst>
                <a:path w="771" h="625" extrusionOk="0">
                  <a:moveTo>
                    <a:pt x="330" y="1"/>
                  </a:moveTo>
                  <a:lnTo>
                    <a:pt x="0" y="551"/>
                  </a:lnTo>
                  <a:lnTo>
                    <a:pt x="0" y="624"/>
                  </a:lnTo>
                  <a:lnTo>
                    <a:pt x="624" y="258"/>
                  </a:lnTo>
                  <a:cubicBezTo>
                    <a:pt x="624" y="258"/>
                    <a:pt x="770" y="111"/>
                    <a:pt x="770" y="74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225524" y="2175932"/>
              <a:ext cx="53940" cy="52950"/>
            </a:xfrm>
            <a:custGeom>
              <a:avLst/>
              <a:gdLst/>
              <a:ahLst/>
              <a:cxnLst/>
              <a:rect l="l" t="t" r="r" b="b"/>
              <a:pathLst>
                <a:path w="2017" h="1980" extrusionOk="0">
                  <a:moveTo>
                    <a:pt x="1760" y="74"/>
                  </a:moveTo>
                  <a:lnTo>
                    <a:pt x="1760" y="74"/>
                  </a:lnTo>
                  <a:cubicBezTo>
                    <a:pt x="1760" y="0"/>
                    <a:pt x="1723" y="0"/>
                    <a:pt x="1760" y="74"/>
                  </a:cubicBezTo>
                  <a:cubicBezTo>
                    <a:pt x="1723" y="74"/>
                    <a:pt x="513" y="550"/>
                    <a:pt x="330" y="733"/>
                  </a:cubicBezTo>
                  <a:cubicBezTo>
                    <a:pt x="183" y="880"/>
                    <a:pt x="0" y="1650"/>
                    <a:pt x="110" y="1797"/>
                  </a:cubicBezTo>
                  <a:lnTo>
                    <a:pt x="147" y="1833"/>
                  </a:lnTo>
                  <a:lnTo>
                    <a:pt x="147" y="1833"/>
                  </a:lnTo>
                  <a:lnTo>
                    <a:pt x="367" y="1980"/>
                  </a:lnTo>
                  <a:lnTo>
                    <a:pt x="330" y="1797"/>
                  </a:lnTo>
                  <a:lnTo>
                    <a:pt x="477" y="1210"/>
                  </a:lnTo>
                  <a:lnTo>
                    <a:pt x="660" y="880"/>
                  </a:lnTo>
                  <a:lnTo>
                    <a:pt x="2016" y="1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232370" y="217983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47" y="844"/>
                    <a:pt x="1" y="1614"/>
                    <a:pt x="74" y="1761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32370" y="2179837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1"/>
                  </a:moveTo>
                  <a:cubicBezTo>
                    <a:pt x="1" y="1614"/>
                    <a:pt x="147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11" y="844"/>
                    <a:pt x="1" y="1614"/>
                    <a:pt x="74" y="1761"/>
                  </a:cubicBezTo>
                  <a:lnTo>
                    <a:pt x="74" y="1761"/>
                  </a:lnTo>
                  <a:cubicBezTo>
                    <a:pt x="74" y="1797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222583" y="2232787"/>
              <a:ext cx="133338" cy="75521"/>
            </a:xfrm>
            <a:custGeom>
              <a:avLst/>
              <a:gdLst/>
              <a:ahLst/>
              <a:cxnLst/>
              <a:rect l="l" t="t" r="r" b="b"/>
              <a:pathLst>
                <a:path w="4986" h="2824" extrusionOk="0">
                  <a:moveTo>
                    <a:pt x="2603" y="0"/>
                  </a:moveTo>
                  <a:lnTo>
                    <a:pt x="0" y="1467"/>
                  </a:lnTo>
                  <a:lnTo>
                    <a:pt x="2346" y="2823"/>
                  </a:lnTo>
                  <a:lnTo>
                    <a:pt x="4986" y="1320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287273" y="2234017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6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8262" y="2236718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0"/>
                  </a:moveTo>
                  <a:lnTo>
                    <a:pt x="0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287273" y="2233027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16" y="1"/>
                  </a:moveTo>
                  <a:cubicBezTo>
                    <a:pt x="175" y="1"/>
                    <a:pt x="129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65"/>
                    <a:pt x="331" y="28"/>
                  </a:cubicBezTo>
                  <a:cubicBezTo>
                    <a:pt x="294" y="10"/>
                    <a:pt x="257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288262" y="2232787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31" y="123"/>
                    <a:pt x="228" y="123"/>
                  </a:cubicBezTo>
                  <a:cubicBezTo>
                    <a:pt x="277" y="123"/>
                    <a:pt x="318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288262" y="2233027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2" y="1"/>
                  </a:moveTo>
                  <a:cubicBezTo>
                    <a:pt x="110" y="1"/>
                    <a:pt x="74" y="10"/>
                    <a:pt x="37" y="28"/>
                  </a:cubicBezTo>
                  <a:cubicBezTo>
                    <a:pt x="0" y="65"/>
                    <a:pt x="0" y="65"/>
                    <a:pt x="37" y="101"/>
                  </a:cubicBezTo>
                  <a:cubicBezTo>
                    <a:pt x="74" y="138"/>
                    <a:pt x="110" y="156"/>
                    <a:pt x="142" y="156"/>
                  </a:cubicBezTo>
                  <a:cubicBezTo>
                    <a:pt x="174" y="156"/>
                    <a:pt x="202" y="138"/>
                    <a:pt x="220" y="101"/>
                  </a:cubicBezTo>
                  <a:cubicBezTo>
                    <a:pt x="294" y="65"/>
                    <a:pt x="294" y="65"/>
                    <a:pt x="220" y="28"/>
                  </a:cubicBezTo>
                  <a:cubicBezTo>
                    <a:pt x="202" y="10"/>
                    <a:pt x="174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291204" y="2232787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10"/>
                  </a:lnTo>
                  <a:lnTo>
                    <a:pt x="110" y="110"/>
                  </a:lnTo>
                  <a:lnTo>
                    <a:pt x="110" y="7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269623" y="2224951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4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57"/>
                    <a:pt x="771" y="257"/>
                  </a:cubicBezTo>
                  <a:cubicBezTo>
                    <a:pt x="734" y="257"/>
                    <a:pt x="697" y="184"/>
                    <a:pt x="587" y="147"/>
                  </a:cubicBezTo>
                  <a:cubicBezTo>
                    <a:pt x="514" y="110"/>
                    <a:pt x="367" y="74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91204" y="2246506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298050" y="224749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613"/>
                    <a:pt x="74" y="1723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23"/>
                    <a:pt x="1064" y="1357"/>
                    <a:pt x="1064" y="1283"/>
                  </a:cubicBezTo>
                  <a:cubicBezTo>
                    <a:pt x="1101" y="1283"/>
                    <a:pt x="1431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235312" y="222200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57" y="0"/>
                    <a:pt x="1357" y="0"/>
                    <a:pt x="1394" y="0"/>
                  </a:cubicBezTo>
                  <a:cubicBezTo>
                    <a:pt x="1357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27"/>
                  </a:lnTo>
                  <a:lnTo>
                    <a:pt x="441" y="733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242185" y="2222972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614"/>
                    <a:pt x="74" y="1724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34323" y="2180826"/>
              <a:ext cx="40247" cy="46104"/>
            </a:xfrm>
            <a:custGeom>
              <a:avLst/>
              <a:gdLst/>
              <a:ahLst/>
              <a:cxnLst/>
              <a:rect l="l" t="t" r="r" b="b"/>
              <a:pathLst>
                <a:path w="1505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21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224535" y="217593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3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230418" y="217983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61"/>
                    <a:pt x="1100" y="1467"/>
                    <a:pt x="1100" y="1467"/>
                  </a:cubicBezTo>
                  <a:cubicBezTo>
                    <a:pt x="1137" y="1467"/>
                    <a:pt x="1540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30418" y="2179837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1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34323" y="2180826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74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258845" y="2209253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217662" y="2129855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87" y="0"/>
                    <a:pt x="2750" y="0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14" y="0"/>
                    <a:pt x="2604" y="37"/>
                    <a:pt x="2530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6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6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49"/>
                    <a:pt x="1" y="3923"/>
                  </a:cubicBezTo>
                  <a:cubicBezTo>
                    <a:pt x="1" y="3959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7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273554" y="2161224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110"/>
                  </a:moveTo>
                  <a:cubicBezTo>
                    <a:pt x="2787" y="0"/>
                    <a:pt x="2677" y="74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127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3323562" y="2162614"/>
              <a:ext cx="26475" cy="84907"/>
            </a:xfrm>
            <a:custGeom>
              <a:avLst/>
              <a:gdLst/>
              <a:ahLst/>
              <a:cxnLst/>
              <a:rect l="l" t="t" r="r" b="b"/>
              <a:pathLst>
                <a:path w="990" h="3175" extrusionOk="0">
                  <a:moveTo>
                    <a:pt x="933" y="0"/>
                  </a:moveTo>
                  <a:cubicBezTo>
                    <a:pt x="880" y="0"/>
                    <a:pt x="800" y="36"/>
                    <a:pt x="733" y="58"/>
                  </a:cubicBezTo>
                  <a:lnTo>
                    <a:pt x="623" y="205"/>
                  </a:lnTo>
                  <a:lnTo>
                    <a:pt x="623" y="315"/>
                  </a:lnTo>
                  <a:cubicBezTo>
                    <a:pt x="550" y="645"/>
                    <a:pt x="477" y="1488"/>
                    <a:pt x="257" y="2221"/>
                  </a:cubicBezTo>
                  <a:cubicBezTo>
                    <a:pt x="110" y="2624"/>
                    <a:pt x="0" y="2954"/>
                    <a:pt x="0" y="2954"/>
                  </a:cubicBezTo>
                  <a:lnTo>
                    <a:pt x="330" y="3174"/>
                  </a:lnTo>
                  <a:lnTo>
                    <a:pt x="477" y="2991"/>
                  </a:lnTo>
                  <a:cubicBezTo>
                    <a:pt x="477" y="2991"/>
                    <a:pt x="513" y="2588"/>
                    <a:pt x="697" y="1891"/>
                  </a:cubicBezTo>
                  <a:cubicBezTo>
                    <a:pt x="880" y="1231"/>
                    <a:pt x="990" y="95"/>
                    <a:pt x="990" y="58"/>
                  </a:cubicBezTo>
                  <a:cubicBezTo>
                    <a:pt x="990" y="15"/>
                    <a:pt x="967" y="0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273554" y="2241612"/>
              <a:ext cx="50035" cy="37493"/>
            </a:xfrm>
            <a:custGeom>
              <a:avLst/>
              <a:gdLst/>
              <a:ahLst/>
              <a:cxnLst/>
              <a:rect l="l" t="t" r="r" b="b"/>
              <a:pathLst>
                <a:path w="1871" h="1402" extrusionOk="0">
                  <a:moveTo>
                    <a:pt x="1870" y="0"/>
                  </a:moveTo>
                  <a:cubicBezTo>
                    <a:pt x="1760" y="184"/>
                    <a:pt x="440" y="440"/>
                    <a:pt x="147" y="734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4"/>
                  </a:cubicBezTo>
                  <a:cubicBezTo>
                    <a:pt x="184" y="1394"/>
                    <a:pt x="1064" y="954"/>
                    <a:pt x="1320" y="770"/>
                  </a:cubicBezTo>
                  <a:cubicBezTo>
                    <a:pt x="1760" y="624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316689" y="224161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289225" y="2213184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687" y="0"/>
                    <a:pt x="1687" y="0"/>
                    <a:pt x="1761" y="0"/>
                  </a:cubicBez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07"/>
                  </a:lnTo>
                  <a:lnTo>
                    <a:pt x="331" y="1723"/>
                  </a:lnTo>
                  <a:lnTo>
                    <a:pt x="478" y="1137"/>
                  </a:lnTo>
                  <a:lnTo>
                    <a:pt x="661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96098" y="2217089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477" y="478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cubicBezTo>
                    <a:pt x="74" y="1761"/>
                    <a:pt x="111" y="1761"/>
                    <a:pt x="111" y="1761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94146" y="2217089"/>
              <a:ext cx="48056" cy="46104"/>
            </a:xfrm>
            <a:custGeom>
              <a:avLst/>
              <a:gdLst/>
              <a:ahLst/>
              <a:cxnLst/>
              <a:rect l="l" t="t" r="r" b="b"/>
              <a:pathLst>
                <a:path w="1797" h="1724" extrusionOk="0">
                  <a:moveTo>
                    <a:pt x="147" y="1724"/>
                  </a:moveTo>
                  <a:cubicBezTo>
                    <a:pt x="74" y="1577"/>
                    <a:pt x="220" y="807"/>
                    <a:pt x="367" y="661"/>
                  </a:cubicBezTo>
                  <a:cubicBezTo>
                    <a:pt x="550" y="478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478"/>
                    <a:pt x="367" y="661"/>
                  </a:cubicBezTo>
                  <a:cubicBezTo>
                    <a:pt x="184" y="807"/>
                    <a:pt x="0" y="1577"/>
                    <a:pt x="147" y="1724"/>
                  </a:cubicBezTo>
                  <a:cubicBezTo>
                    <a:pt x="110" y="1724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357873" y="2311222"/>
              <a:ext cx="134328" cy="75521"/>
            </a:xfrm>
            <a:custGeom>
              <a:avLst/>
              <a:gdLst/>
              <a:ahLst/>
              <a:cxnLst/>
              <a:rect l="l" t="t" r="r" b="b"/>
              <a:pathLst>
                <a:path w="5023" h="2824" extrusionOk="0">
                  <a:moveTo>
                    <a:pt x="2640" y="0"/>
                  </a:moveTo>
                  <a:lnTo>
                    <a:pt x="0" y="1467"/>
                  </a:lnTo>
                  <a:lnTo>
                    <a:pt x="2383" y="2823"/>
                  </a:lnTo>
                  <a:lnTo>
                    <a:pt x="5023" y="1357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424542" y="2312453"/>
              <a:ext cx="8825" cy="5402"/>
            </a:xfrm>
            <a:custGeom>
              <a:avLst/>
              <a:gdLst/>
              <a:ahLst/>
              <a:cxnLst/>
              <a:rect l="l" t="t" r="r" b="b"/>
              <a:pathLst>
                <a:path w="330" h="202" extrusionOk="0">
                  <a:moveTo>
                    <a:pt x="174" y="0"/>
                  </a:moveTo>
                  <a:cubicBezTo>
                    <a:pt x="137" y="0"/>
                    <a:pt x="92" y="9"/>
                    <a:pt x="37" y="28"/>
                  </a:cubicBezTo>
                  <a:cubicBezTo>
                    <a:pt x="0" y="101"/>
                    <a:pt x="0" y="138"/>
                    <a:pt x="37" y="174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4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9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424542" y="2315127"/>
              <a:ext cx="6873" cy="27"/>
            </a:xfrm>
            <a:custGeom>
              <a:avLst/>
              <a:gdLst/>
              <a:ahLst/>
              <a:cxnLst/>
              <a:rect l="l" t="t" r="r" b="b"/>
              <a:pathLst>
                <a:path w="257" h="1" extrusionOk="0">
                  <a:moveTo>
                    <a:pt x="0" y="1"/>
                  </a:moveTo>
                  <a:lnTo>
                    <a:pt x="0" y="1"/>
                  </a:lnTo>
                  <a:lnTo>
                    <a:pt x="257" y="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424542" y="2311463"/>
              <a:ext cx="8825" cy="5429"/>
            </a:xfrm>
            <a:custGeom>
              <a:avLst/>
              <a:gdLst/>
              <a:ahLst/>
              <a:cxnLst/>
              <a:rect l="l" t="t" r="r" b="b"/>
              <a:pathLst>
                <a:path w="330" h="203" extrusionOk="0">
                  <a:moveTo>
                    <a:pt x="174" y="0"/>
                  </a:moveTo>
                  <a:cubicBezTo>
                    <a:pt x="137" y="0"/>
                    <a:pt x="92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65"/>
                    <a:pt x="257" y="28"/>
                  </a:cubicBezTo>
                  <a:cubicBezTo>
                    <a:pt x="238" y="10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424542" y="2311222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14" y="123"/>
                    <a:pt x="201" y="123"/>
                  </a:cubicBezTo>
                  <a:cubicBezTo>
                    <a:pt x="244" y="123"/>
                    <a:pt x="281" y="110"/>
                    <a:pt x="293" y="74"/>
                  </a:cubicBezTo>
                  <a:cubicBezTo>
                    <a:pt x="293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424542" y="2311463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0"/>
                  </a:moveTo>
                  <a:cubicBezTo>
                    <a:pt x="92" y="0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38"/>
                    <a:pt x="257" y="65"/>
                    <a:pt x="220" y="28"/>
                  </a:cubicBezTo>
                  <a:cubicBezTo>
                    <a:pt x="202" y="10"/>
                    <a:pt x="16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426494" y="2311222"/>
              <a:ext cx="3931" cy="3931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147" y="0"/>
                  </a:moveTo>
                  <a:cubicBezTo>
                    <a:pt x="110" y="0"/>
                    <a:pt x="74" y="0"/>
                    <a:pt x="74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405902" y="2303387"/>
              <a:ext cx="22571" cy="11767"/>
            </a:xfrm>
            <a:custGeom>
              <a:avLst/>
              <a:gdLst/>
              <a:ahLst/>
              <a:cxnLst/>
              <a:rect l="l" t="t" r="r" b="b"/>
              <a:pathLst>
                <a:path w="844" h="440" extrusionOk="0">
                  <a:moveTo>
                    <a:pt x="795" y="407"/>
                  </a:moveTo>
                  <a:cubicBezTo>
                    <a:pt x="778" y="407"/>
                    <a:pt x="795" y="440"/>
                    <a:pt x="844" y="440"/>
                  </a:cubicBezTo>
                  <a:cubicBezTo>
                    <a:pt x="819" y="416"/>
                    <a:pt x="803" y="407"/>
                    <a:pt x="795" y="407"/>
                  </a:cubicBezTo>
                  <a:close/>
                  <a:moveTo>
                    <a:pt x="294" y="0"/>
                  </a:moveTo>
                  <a:cubicBezTo>
                    <a:pt x="184" y="0"/>
                    <a:pt x="74" y="0"/>
                    <a:pt x="0" y="73"/>
                  </a:cubicBezTo>
                  <a:cubicBezTo>
                    <a:pt x="44" y="59"/>
                    <a:pt x="88" y="53"/>
                    <a:pt x="134" y="53"/>
                  </a:cubicBezTo>
                  <a:cubicBezTo>
                    <a:pt x="438" y="53"/>
                    <a:pt x="770" y="330"/>
                    <a:pt x="770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57"/>
                    <a:pt x="770" y="257"/>
                  </a:cubicBezTo>
                  <a:cubicBezTo>
                    <a:pt x="734" y="257"/>
                    <a:pt x="697" y="183"/>
                    <a:pt x="587" y="147"/>
                  </a:cubicBezTo>
                  <a:cubicBezTo>
                    <a:pt x="514" y="110"/>
                    <a:pt x="367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426494" y="232494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lnTo>
                    <a:pt x="1393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434330" y="2326894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1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687"/>
                    <a:pt x="1064" y="1321"/>
                    <a:pt x="1064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371592" y="230044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0" y="0"/>
                    <a:pt x="1320" y="0"/>
                    <a:pt x="1357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74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3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377475" y="2301408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370602" y="2259262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0"/>
                    <a:pt x="1320" y="917"/>
                  </a:cubicBezTo>
                  <a:cubicBezTo>
                    <a:pt x="1284" y="1173"/>
                    <a:pt x="917" y="1283"/>
                    <a:pt x="881" y="1283"/>
                  </a:cubicBezTo>
                  <a:cubicBezTo>
                    <a:pt x="881" y="1283"/>
                    <a:pt x="221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60815" y="2254368"/>
              <a:ext cx="53940" cy="51961"/>
            </a:xfrm>
            <a:custGeom>
              <a:avLst/>
              <a:gdLst/>
              <a:ahLst/>
              <a:cxnLst/>
              <a:rect l="l" t="t" r="r" b="b"/>
              <a:pathLst>
                <a:path w="2017" h="1943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6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366698" y="225827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1"/>
                  </a:move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366698" y="2258272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6" y="1"/>
                    <a:pt x="1686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6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370602" y="2259262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57"/>
                  </a:moveTo>
                  <a:cubicBezTo>
                    <a:pt x="954" y="1357"/>
                    <a:pt x="1320" y="1210"/>
                    <a:pt x="1394" y="953"/>
                  </a:cubicBezTo>
                  <a:cubicBezTo>
                    <a:pt x="1504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60"/>
                    <a:pt x="1394" y="917"/>
                  </a:cubicBezTo>
                  <a:cubicBezTo>
                    <a:pt x="1320" y="1210"/>
                    <a:pt x="954" y="1357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395125" y="2287689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352952" y="2208264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824" y="38"/>
                  </a:moveTo>
                  <a:cubicBezTo>
                    <a:pt x="2824" y="38"/>
                    <a:pt x="2750" y="1"/>
                    <a:pt x="2824" y="38"/>
                  </a:cubicBezTo>
                  <a:lnTo>
                    <a:pt x="2824" y="38"/>
                  </a:lnTo>
                  <a:lnTo>
                    <a:pt x="2824" y="38"/>
                  </a:lnTo>
                  <a:cubicBezTo>
                    <a:pt x="2750" y="1"/>
                    <a:pt x="2640" y="38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8"/>
                    <a:pt x="2347" y="1467"/>
                    <a:pt x="2127" y="2237"/>
                  </a:cubicBezTo>
                  <a:cubicBezTo>
                    <a:pt x="1980" y="2641"/>
                    <a:pt x="1907" y="2970"/>
                    <a:pt x="1907" y="2970"/>
                  </a:cubicBezTo>
                  <a:cubicBezTo>
                    <a:pt x="1761" y="3117"/>
                    <a:pt x="331" y="3484"/>
                    <a:pt x="111" y="3704"/>
                  </a:cubicBezTo>
                  <a:lnTo>
                    <a:pt x="111" y="3704"/>
                  </a:lnTo>
                  <a:cubicBezTo>
                    <a:pt x="74" y="3740"/>
                    <a:pt x="1" y="3850"/>
                    <a:pt x="1" y="3924"/>
                  </a:cubicBezTo>
                  <a:cubicBezTo>
                    <a:pt x="1" y="3960"/>
                    <a:pt x="1" y="4327"/>
                    <a:pt x="74" y="4327"/>
                  </a:cubicBezTo>
                  <a:lnTo>
                    <a:pt x="74" y="4327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409834" y="2239659"/>
              <a:ext cx="74531" cy="118630"/>
            </a:xfrm>
            <a:custGeom>
              <a:avLst/>
              <a:gdLst/>
              <a:ahLst/>
              <a:cxnLst/>
              <a:rect l="l" t="t" r="r" b="b"/>
              <a:pathLst>
                <a:path w="2787" h="4436" extrusionOk="0">
                  <a:moveTo>
                    <a:pt x="2786" y="110"/>
                  </a:moveTo>
                  <a:cubicBezTo>
                    <a:pt x="2786" y="0"/>
                    <a:pt x="2640" y="73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6" y="623"/>
                    <a:pt x="2346" y="1467"/>
                    <a:pt x="2090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23" y="3116"/>
                    <a:pt x="330" y="3483"/>
                    <a:pt x="73" y="3739"/>
                  </a:cubicBezTo>
                  <a:lnTo>
                    <a:pt x="73" y="3739"/>
                  </a:lnTo>
                  <a:cubicBezTo>
                    <a:pt x="37" y="3776"/>
                    <a:pt x="0" y="3849"/>
                    <a:pt x="0" y="3959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3" y="4399"/>
                    <a:pt x="183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3" y="3959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19"/>
                  </a:lnTo>
                  <a:lnTo>
                    <a:pt x="2200" y="3153"/>
                  </a:lnTo>
                  <a:cubicBezTo>
                    <a:pt x="2200" y="3153"/>
                    <a:pt x="2346" y="3043"/>
                    <a:pt x="2346" y="2970"/>
                  </a:cubicBezTo>
                  <a:cubicBezTo>
                    <a:pt x="2346" y="2970"/>
                    <a:pt x="2383" y="2566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459815" y="2241050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900" y="0"/>
                  </a:moveTo>
                  <a:cubicBezTo>
                    <a:pt x="850" y="0"/>
                    <a:pt x="779" y="36"/>
                    <a:pt x="734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41" y="1488"/>
                    <a:pt x="221" y="2221"/>
                  </a:cubicBezTo>
                  <a:cubicBezTo>
                    <a:pt x="74" y="2624"/>
                    <a:pt x="1" y="2954"/>
                    <a:pt x="1" y="2954"/>
                  </a:cubicBezTo>
                  <a:lnTo>
                    <a:pt x="331" y="3174"/>
                  </a:lnTo>
                  <a:lnTo>
                    <a:pt x="441" y="2991"/>
                  </a:lnTo>
                  <a:cubicBezTo>
                    <a:pt x="441" y="2991"/>
                    <a:pt x="514" y="2588"/>
                    <a:pt x="697" y="1891"/>
                  </a:cubicBezTo>
                  <a:cubicBezTo>
                    <a:pt x="881" y="1231"/>
                    <a:pt x="954" y="95"/>
                    <a:pt x="954" y="58"/>
                  </a:cubicBezTo>
                  <a:cubicBezTo>
                    <a:pt x="954" y="15"/>
                    <a:pt x="931" y="0"/>
                    <a:pt x="9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409834" y="2320047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23" y="184"/>
                    <a:pt x="440" y="440"/>
                    <a:pt x="147" y="733"/>
                  </a:cubicBezTo>
                  <a:lnTo>
                    <a:pt x="73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21"/>
                    <a:pt x="31" y="1402"/>
                    <a:pt x="123" y="1402"/>
                  </a:cubicBezTo>
                  <a:cubicBezTo>
                    <a:pt x="130" y="1402"/>
                    <a:pt x="138" y="1399"/>
                    <a:pt x="147" y="1393"/>
                  </a:cubicBezTo>
                  <a:cubicBezTo>
                    <a:pt x="183" y="1393"/>
                    <a:pt x="1063" y="953"/>
                    <a:pt x="1320" y="770"/>
                  </a:cubicBezTo>
                  <a:cubicBezTo>
                    <a:pt x="1723" y="623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52969" y="2321010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293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770" y="74"/>
                    <a:pt x="770" y="38"/>
                  </a:cubicBezTo>
                  <a:cubicBezTo>
                    <a:pt x="770" y="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25505" y="2291620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687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06"/>
                  </a:lnTo>
                  <a:lnTo>
                    <a:pt x="331" y="1723"/>
                  </a:lnTo>
                  <a:lnTo>
                    <a:pt x="477" y="1137"/>
                  </a:lnTo>
                  <a:lnTo>
                    <a:pt x="661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31388" y="229552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4" y="1"/>
                  </a:moveTo>
                  <a:cubicBezTo>
                    <a:pt x="1724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cubicBezTo>
                    <a:pt x="111" y="1760"/>
                    <a:pt x="147" y="1760"/>
                    <a:pt x="147" y="1760"/>
                  </a:cubicBezTo>
                  <a:lnTo>
                    <a:pt x="1100" y="1467"/>
                  </a:lnTo>
                  <a:cubicBezTo>
                    <a:pt x="1174" y="1467"/>
                    <a:pt x="1540" y="1284"/>
                    <a:pt x="1614" y="1027"/>
                  </a:cubicBezTo>
                  <a:cubicBezTo>
                    <a:pt x="1650" y="807"/>
                    <a:pt x="1834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30399" y="2295525"/>
              <a:ext cx="48083" cy="46104"/>
            </a:xfrm>
            <a:custGeom>
              <a:avLst/>
              <a:gdLst/>
              <a:ahLst/>
              <a:cxnLst/>
              <a:rect l="l" t="t" r="r" b="b"/>
              <a:pathLst>
                <a:path w="1798" h="1724" extrusionOk="0">
                  <a:moveTo>
                    <a:pt x="148" y="1724"/>
                  </a:moveTo>
                  <a:cubicBezTo>
                    <a:pt x="38" y="1577"/>
                    <a:pt x="221" y="807"/>
                    <a:pt x="368" y="661"/>
                  </a:cubicBezTo>
                  <a:cubicBezTo>
                    <a:pt x="551" y="477"/>
                    <a:pt x="1761" y="1"/>
                    <a:pt x="1761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1" y="1"/>
                  </a:lnTo>
                  <a:cubicBezTo>
                    <a:pt x="1761" y="1"/>
                    <a:pt x="551" y="477"/>
                    <a:pt x="368" y="661"/>
                  </a:cubicBezTo>
                  <a:cubicBezTo>
                    <a:pt x="184" y="807"/>
                    <a:pt x="1" y="1577"/>
                    <a:pt x="148" y="1724"/>
                  </a:cubicBezTo>
                  <a:cubicBezTo>
                    <a:pt x="74" y="1724"/>
                    <a:pt x="148" y="1724"/>
                    <a:pt x="148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21600" y="2347485"/>
              <a:ext cx="133338" cy="76510"/>
            </a:xfrm>
            <a:custGeom>
              <a:avLst/>
              <a:gdLst/>
              <a:ahLst/>
              <a:cxnLst/>
              <a:rect l="l" t="t" r="r" b="b"/>
              <a:pathLst>
                <a:path w="4986" h="2861" extrusionOk="0">
                  <a:moveTo>
                    <a:pt x="2640" y="1"/>
                  </a:moveTo>
                  <a:lnTo>
                    <a:pt x="0" y="1467"/>
                  </a:lnTo>
                  <a:lnTo>
                    <a:pt x="2383" y="2860"/>
                  </a:lnTo>
                  <a:lnTo>
                    <a:pt x="4986" y="1357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87280" y="2347993"/>
              <a:ext cx="9814" cy="5910"/>
            </a:xfrm>
            <a:custGeom>
              <a:avLst/>
              <a:gdLst/>
              <a:ahLst/>
              <a:cxnLst/>
              <a:rect l="l" t="t" r="r" b="b"/>
              <a:pathLst>
                <a:path w="367" h="221" extrusionOk="0">
                  <a:moveTo>
                    <a:pt x="211" y="0"/>
                  </a:moveTo>
                  <a:cubicBezTo>
                    <a:pt x="174" y="0"/>
                    <a:pt x="129" y="18"/>
                    <a:pt x="74" y="55"/>
                  </a:cubicBezTo>
                  <a:cubicBezTo>
                    <a:pt x="0" y="128"/>
                    <a:pt x="0" y="165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5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488243" y="2351416"/>
              <a:ext cx="6900" cy="27"/>
            </a:xfrm>
            <a:custGeom>
              <a:avLst/>
              <a:gdLst/>
              <a:ahLst/>
              <a:cxnLst/>
              <a:rect l="l" t="t" r="r" b="b"/>
              <a:pathLst>
                <a:path w="258" h="1" extrusionOk="0">
                  <a:moveTo>
                    <a:pt x="1" y="0"/>
                  </a:moveTo>
                  <a:lnTo>
                    <a:pt x="1" y="0"/>
                  </a:lnTo>
                  <a:lnTo>
                    <a:pt x="258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3487280" y="2347993"/>
              <a:ext cx="9814" cy="5910"/>
            </a:xfrm>
            <a:custGeom>
              <a:avLst/>
              <a:gdLst/>
              <a:ahLst/>
              <a:cxnLst/>
              <a:rect l="l" t="t" r="r" b="b"/>
              <a:pathLst>
                <a:path w="367" h="221" extrusionOk="0">
                  <a:moveTo>
                    <a:pt x="211" y="0"/>
                  </a:moveTo>
                  <a:cubicBezTo>
                    <a:pt x="174" y="0"/>
                    <a:pt x="129" y="18"/>
                    <a:pt x="74" y="55"/>
                  </a:cubicBezTo>
                  <a:cubicBezTo>
                    <a:pt x="0" y="92"/>
                    <a:pt x="0" y="128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5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488243" y="2347485"/>
              <a:ext cx="7889" cy="3851"/>
            </a:xfrm>
            <a:custGeom>
              <a:avLst/>
              <a:gdLst/>
              <a:ahLst/>
              <a:cxnLst/>
              <a:rect l="l" t="t" r="r" b="b"/>
              <a:pathLst>
                <a:path w="295" h="144" extrusionOk="0">
                  <a:moveTo>
                    <a:pt x="148" y="1"/>
                  </a:moveTo>
                  <a:cubicBezTo>
                    <a:pt x="38" y="1"/>
                    <a:pt x="1" y="111"/>
                    <a:pt x="1" y="111"/>
                  </a:cubicBezTo>
                  <a:cubicBezTo>
                    <a:pt x="1" y="111"/>
                    <a:pt x="115" y="143"/>
                    <a:pt x="202" y="143"/>
                  </a:cubicBezTo>
                  <a:cubicBezTo>
                    <a:pt x="245" y="143"/>
                    <a:pt x="282" y="135"/>
                    <a:pt x="294" y="111"/>
                  </a:cubicBezTo>
                  <a:cubicBezTo>
                    <a:pt x="294" y="74"/>
                    <a:pt x="221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488243" y="2347993"/>
              <a:ext cx="6900" cy="4172"/>
            </a:xfrm>
            <a:custGeom>
              <a:avLst/>
              <a:gdLst/>
              <a:ahLst/>
              <a:cxnLst/>
              <a:rect l="l" t="t" r="r" b="b"/>
              <a:pathLst>
                <a:path w="258" h="156" extrusionOk="0">
                  <a:moveTo>
                    <a:pt x="129" y="0"/>
                  </a:moveTo>
                  <a:cubicBezTo>
                    <a:pt x="93" y="0"/>
                    <a:pt x="56" y="18"/>
                    <a:pt x="38" y="55"/>
                  </a:cubicBezTo>
                  <a:cubicBezTo>
                    <a:pt x="1" y="92"/>
                    <a:pt x="1" y="92"/>
                    <a:pt x="38" y="128"/>
                  </a:cubicBezTo>
                  <a:cubicBezTo>
                    <a:pt x="56" y="147"/>
                    <a:pt x="93" y="156"/>
                    <a:pt x="129" y="156"/>
                  </a:cubicBezTo>
                  <a:cubicBezTo>
                    <a:pt x="166" y="156"/>
                    <a:pt x="203" y="147"/>
                    <a:pt x="221" y="128"/>
                  </a:cubicBezTo>
                  <a:cubicBezTo>
                    <a:pt x="258" y="92"/>
                    <a:pt x="258" y="92"/>
                    <a:pt x="221" y="55"/>
                  </a:cubicBezTo>
                  <a:cubicBezTo>
                    <a:pt x="203" y="18"/>
                    <a:pt x="166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489232" y="2347485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47" y="1"/>
                    <a:pt x="111" y="1"/>
                    <a:pt x="37" y="74"/>
                  </a:cubicBez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468640" y="2340639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94" y="376"/>
                  </a:moveTo>
                  <a:cubicBezTo>
                    <a:pt x="789" y="376"/>
                    <a:pt x="789" y="385"/>
                    <a:pt x="807" y="403"/>
                  </a:cubicBezTo>
                  <a:lnTo>
                    <a:pt x="794" y="376"/>
                  </a:lnTo>
                  <a:close/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794" y="376"/>
                  </a:lnTo>
                  <a:lnTo>
                    <a:pt x="794" y="376"/>
                  </a:lnTo>
                  <a:cubicBezTo>
                    <a:pt x="798" y="376"/>
                    <a:pt x="807" y="385"/>
                    <a:pt x="807" y="403"/>
                  </a:cubicBezTo>
                  <a:lnTo>
                    <a:pt x="807" y="330"/>
                  </a:lnTo>
                  <a:cubicBezTo>
                    <a:pt x="807" y="257"/>
                    <a:pt x="807" y="220"/>
                    <a:pt x="771" y="220"/>
                  </a:cubicBezTo>
                  <a:cubicBezTo>
                    <a:pt x="734" y="220"/>
                    <a:pt x="697" y="183"/>
                    <a:pt x="587" y="147"/>
                  </a:cubicBezTo>
                  <a:cubicBezTo>
                    <a:pt x="514" y="73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490222" y="236120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393" y="1"/>
                    <a:pt x="1357" y="1"/>
                    <a:pt x="1393" y="1"/>
                  </a:cubicBezTo>
                  <a:cubicBezTo>
                    <a:pt x="1357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40" y="1064"/>
                  </a:lnTo>
                  <a:lnTo>
                    <a:pt x="440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498057" y="2362194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990" y="1394"/>
                    <a:pt x="1064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434330" y="233670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441203" y="2337697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4" y="1760"/>
                    <a:pt x="1063" y="1393"/>
                    <a:pt x="1063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434330" y="2296514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0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424542" y="2291620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6" y="0"/>
                    <a:pt x="513" y="513"/>
                    <a:pt x="293" y="697"/>
                  </a:cubicBezTo>
                  <a:cubicBezTo>
                    <a:pt x="183" y="807"/>
                    <a:pt x="0" y="1613"/>
                    <a:pt x="73" y="1723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06"/>
                  </a:lnTo>
                  <a:lnTo>
                    <a:pt x="293" y="1723"/>
                  </a:lnTo>
                  <a:lnTo>
                    <a:pt x="440" y="1137"/>
                  </a:lnTo>
                  <a:lnTo>
                    <a:pt x="623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430399" y="229552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60"/>
                    <a:pt x="148" y="1760"/>
                    <a:pt x="148" y="1760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27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430399" y="2295525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74" y="1724"/>
                  </a:moveTo>
                  <a:cubicBezTo>
                    <a:pt x="1" y="1577"/>
                    <a:pt x="184" y="807"/>
                    <a:pt x="331" y="661"/>
                  </a:cubicBezTo>
                  <a:cubicBezTo>
                    <a:pt x="514" y="477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434330" y="2296514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430" y="954"/>
                  </a:cubicBezTo>
                  <a:cubicBezTo>
                    <a:pt x="1504" y="697"/>
                    <a:pt x="1614" y="110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4"/>
                    <a:pt x="1430" y="917"/>
                  </a:cubicBezTo>
                  <a:cubicBezTo>
                    <a:pt x="1320" y="1137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458853" y="2324941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97" y="111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416680" y="2244553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824" y="74"/>
                  </a:moveTo>
                  <a:cubicBezTo>
                    <a:pt x="2750" y="0"/>
                    <a:pt x="2750" y="0"/>
                    <a:pt x="2824" y="74"/>
                  </a:cubicBezTo>
                  <a:lnTo>
                    <a:pt x="2824" y="74"/>
                  </a:lnTo>
                  <a:lnTo>
                    <a:pt x="2824" y="74"/>
                  </a:lnTo>
                  <a:cubicBezTo>
                    <a:pt x="2750" y="0"/>
                    <a:pt x="2640" y="74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76"/>
                    <a:pt x="1" y="3850"/>
                    <a:pt x="1" y="3960"/>
                  </a:cubicBezTo>
                  <a:cubicBezTo>
                    <a:pt x="1" y="3996"/>
                    <a:pt x="1" y="4363"/>
                    <a:pt x="74" y="4363"/>
                  </a:cubicBezTo>
                  <a:lnTo>
                    <a:pt x="74" y="4363"/>
                  </a:lnTo>
                  <a:lnTo>
                    <a:pt x="2164" y="5609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473561" y="227691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7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3" y="4399"/>
                    <a:pt x="183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3" y="3923"/>
                  </a:cubicBezTo>
                  <a:cubicBezTo>
                    <a:pt x="1136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6" y="3006"/>
                    <a:pt x="2346" y="2970"/>
                  </a:cubicBezTo>
                  <a:cubicBezTo>
                    <a:pt x="2346" y="2970"/>
                    <a:pt x="2383" y="2566"/>
                    <a:pt x="2566" y="1870"/>
                  </a:cubicBezTo>
                  <a:cubicBezTo>
                    <a:pt x="2750" y="1173"/>
                    <a:pt x="2786" y="110"/>
                    <a:pt x="2786" y="110"/>
                  </a:cubicBezTo>
                  <a:lnTo>
                    <a:pt x="278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522580" y="2277741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1" y="0"/>
                  </a:moveTo>
                  <a:cubicBezTo>
                    <a:pt x="842" y="0"/>
                    <a:pt x="776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5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293" y="3159"/>
                  </a:lnTo>
                  <a:lnTo>
                    <a:pt x="440" y="2975"/>
                  </a:lnTo>
                  <a:cubicBezTo>
                    <a:pt x="440" y="2975"/>
                    <a:pt x="513" y="2572"/>
                    <a:pt x="697" y="1876"/>
                  </a:cubicBezTo>
                  <a:cubicBezTo>
                    <a:pt x="917" y="1252"/>
                    <a:pt x="953" y="116"/>
                    <a:pt x="953" y="43"/>
                  </a:cubicBezTo>
                  <a:cubicBezTo>
                    <a:pt x="953" y="12"/>
                    <a:pt x="927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473561" y="2356310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77"/>
                    <a:pt x="147" y="734"/>
                  </a:cubicBezTo>
                  <a:lnTo>
                    <a:pt x="73" y="771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0"/>
                  </a:cubicBezTo>
                  <a:cubicBezTo>
                    <a:pt x="183" y="1430"/>
                    <a:pt x="1063" y="954"/>
                    <a:pt x="1320" y="771"/>
                  </a:cubicBezTo>
                  <a:cubicBezTo>
                    <a:pt x="1723" y="661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514718" y="2356310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489232" y="232788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687" y="1"/>
                    <a:pt x="1687" y="1"/>
                    <a:pt x="1760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77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494126" y="2331814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60"/>
                    <a:pt x="1101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3"/>
                    <a:pt x="1834" y="73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494126" y="2331814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1" y="1760"/>
                  </a:moveTo>
                  <a:cubicBezTo>
                    <a:pt x="1" y="1613"/>
                    <a:pt x="184" y="843"/>
                    <a:pt x="331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11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001984" y="2058185"/>
              <a:ext cx="385306" cy="470695"/>
            </a:xfrm>
            <a:custGeom>
              <a:avLst/>
              <a:gdLst/>
              <a:ahLst/>
              <a:cxnLst/>
              <a:rect l="l" t="t" r="r" b="b"/>
              <a:pathLst>
                <a:path w="14408" h="17601" extrusionOk="0">
                  <a:moveTo>
                    <a:pt x="4765" y="1"/>
                  </a:moveTo>
                  <a:cubicBezTo>
                    <a:pt x="4035" y="1"/>
                    <a:pt x="3381" y="193"/>
                    <a:pt x="2823" y="554"/>
                  </a:cubicBezTo>
                  <a:cubicBezTo>
                    <a:pt x="2787" y="627"/>
                    <a:pt x="990" y="1617"/>
                    <a:pt x="954" y="1654"/>
                  </a:cubicBezTo>
                  <a:cubicBezTo>
                    <a:pt x="0" y="2387"/>
                    <a:pt x="1064" y="2827"/>
                    <a:pt x="1064" y="4660"/>
                  </a:cubicBezTo>
                  <a:cubicBezTo>
                    <a:pt x="1064" y="5760"/>
                    <a:pt x="3410" y="11552"/>
                    <a:pt x="3520" y="12432"/>
                  </a:cubicBezTo>
                  <a:lnTo>
                    <a:pt x="5390" y="11332"/>
                  </a:lnTo>
                  <a:lnTo>
                    <a:pt x="5390" y="2643"/>
                  </a:lnTo>
                  <a:lnTo>
                    <a:pt x="8689" y="5100"/>
                  </a:lnTo>
                  <a:lnTo>
                    <a:pt x="12428" y="17601"/>
                  </a:lnTo>
                  <a:lnTo>
                    <a:pt x="14335" y="16501"/>
                  </a:lnTo>
                  <a:cubicBezTo>
                    <a:pt x="14371" y="15695"/>
                    <a:pt x="14408" y="13385"/>
                    <a:pt x="14408" y="12358"/>
                  </a:cubicBezTo>
                  <a:cubicBezTo>
                    <a:pt x="14408" y="8179"/>
                    <a:pt x="11438" y="3047"/>
                    <a:pt x="7772" y="920"/>
                  </a:cubicBezTo>
                  <a:cubicBezTo>
                    <a:pt x="6679" y="293"/>
                    <a:pt x="5664" y="1"/>
                    <a:pt x="476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116682" y="2136701"/>
              <a:ext cx="39258" cy="268655"/>
            </a:xfrm>
            <a:custGeom>
              <a:avLst/>
              <a:gdLst/>
              <a:ahLst/>
              <a:cxnLst/>
              <a:rect l="l" t="t" r="r" b="b"/>
              <a:pathLst>
                <a:path w="1468" h="10046" extrusionOk="0">
                  <a:moveTo>
                    <a:pt x="1" y="1"/>
                  </a:moveTo>
                  <a:lnTo>
                    <a:pt x="1" y="9203"/>
                  </a:lnTo>
                  <a:cubicBezTo>
                    <a:pt x="587" y="9276"/>
                    <a:pt x="881" y="10046"/>
                    <a:pt x="1467" y="10046"/>
                  </a:cubicBezTo>
                  <a:lnTo>
                    <a:pt x="1467" y="844"/>
                  </a:lnTo>
                  <a:cubicBezTo>
                    <a:pt x="881" y="807"/>
                    <a:pt x="58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155914" y="2159245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1"/>
                  </a:moveTo>
                  <a:lnTo>
                    <a:pt x="0" y="9203"/>
                  </a:lnTo>
                  <a:cubicBezTo>
                    <a:pt x="587" y="9239"/>
                    <a:pt x="880" y="10046"/>
                    <a:pt x="1467" y="10046"/>
                  </a:cubicBezTo>
                  <a:lnTo>
                    <a:pt x="1467" y="807"/>
                  </a:lnTo>
                  <a:cubicBezTo>
                    <a:pt x="880" y="771"/>
                    <a:pt x="58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194129" y="2182778"/>
              <a:ext cx="39258" cy="267692"/>
            </a:xfrm>
            <a:custGeom>
              <a:avLst/>
              <a:gdLst/>
              <a:ahLst/>
              <a:cxnLst/>
              <a:rect l="l" t="t" r="r" b="b"/>
              <a:pathLst>
                <a:path w="1468" h="10010" extrusionOk="0">
                  <a:moveTo>
                    <a:pt x="1" y="1"/>
                  </a:moveTo>
                  <a:lnTo>
                    <a:pt x="1" y="9203"/>
                  </a:lnTo>
                  <a:cubicBezTo>
                    <a:pt x="587" y="9239"/>
                    <a:pt x="881" y="10009"/>
                    <a:pt x="1467" y="10009"/>
                  </a:cubicBezTo>
                  <a:lnTo>
                    <a:pt x="1467" y="807"/>
                  </a:lnTo>
                  <a:cubicBezTo>
                    <a:pt x="881" y="771"/>
                    <a:pt x="58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2979440" y="2087067"/>
              <a:ext cx="357868" cy="443792"/>
            </a:xfrm>
            <a:custGeom>
              <a:avLst/>
              <a:gdLst/>
              <a:ahLst/>
              <a:cxnLst/>
              <a:rect l="l" t="t" r="r" b="b"/>
              <a:pathLst>
                <a:path w="13382" h="16595" extrusionOk="0">
                  <a:moveTo>
                    <a:pt x="3677" y="0"/>
                  </a:moveTo>
                  <a:cubicBezTo>
                    <a:pt x="1485" y="0"/>
                    <a:pt x="0" y="1698"/>
                    <a:pt x="0" y="4680"/>
                  </a:cubicBezTo>
                  <a:cubicBezTo>
                    <a:pt x="0" y="5779"/>
                    <a:pt x="37" y="8089"/>
                    <a:pt x="184" y="8969"/>
                  </a:cubicBezTo>
                  <a:lnTo>
                    <a:pt x="4326" y="11352"/>
                  </a:lnTo>
                  <a:lnTo>
                    <a:pt x="4326" y="1563"/>
                  </a:lnTo>
                  <a:lnTo>
                    <a:pt x="9019" y="4313"/>
                  </a:lnTo>
                  <a:lnTo>
                    <a:pt x="9019" y="14101"/>
                  </a:lnTo>
                  <a:lnTo>
                    <a:pt x="13308" y="16594"/>
                  </a:lnTo>
                  <a:cubicBezTo>
                    <a:pt x="13345" y="15751"/>
                    <a:pt x="13381" y="13478"/>
                    <a:pt x="13381" y="12415"/>
                  </a:cubicBezTo>
                  <a:cubicBezTo>
                    <a:pt x="13381" y="8199"/>
                    <a:pt x="10412" y="3067"/>
                    <a:pt x="6709" y="904"/>
                  </a:cubicBezTo>
                  <a:cubicBezTo>
                    <a:pt x="5614" y="292"/>
                    <a:pt x="4585" y="0"/>
                    <a:pt x="3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2847091" y="2375913"/>
              <a:ext cx="133338" cy="76510"/>
            </a:xfrm>
            <a:custGeom>
              <a:avLst/>
              <a:gdLst/>
              <a:ahLst/>
              <a:cxnLst/>
              <a:rect l="l" t="t" r="r" b="b"/>
              <a:pathLst>
                <a:path w="4986" h="2861" extrusionOk="0">
                  <a:moveTo>
                    <a:pt x="2603" y="1"/>
                  </a:moveTo>
                  <a:lnTo>
                    <a:pt x="0" y="1467"/>
                  </a:lnTo>
                  <a:lnTo>
                    <a:pt x="2383" y="2860"/>
                  </a:lnTo>
                  <a:lnTo>
                    <a:pt x="4986" y="132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2911781" y="2376180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34" y="0"/>
                  </a:moveTo>
                  <a:cubicBezTo>
                    <a:pt x="193" y="0"/>
                    <a:pt x="147" y="9"/>
                    <a:pt x="111" y="28"/>
                  </a:cubicBezTo>
                  <a:cubicBezTo>
                    <a:pt x="1" y="138"/>
                    <a:pt x="1" y="174"/>
                    <a:pt x="111" y="174"/>
                  </a:cubicBezTo>
                  <a:cubicBezTo>
                    <a:pt x="129" y="193"/>
                    <a:pt x="166" y="202"/>
                    <a:pt x="207" y="202"/>
                  </a:cubicBezTo>
                  <a:cubicBezTo>
                    <a:pt x="248" y="202"/>
                    <a:pt x="294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9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2913760" y="2379844"/>
              <a:ext cx="6873" cy="27"/>
            </a:xfrm>
            <a:custGeom>
              <a:avLst/>
              <a:gdLst/>
              <a:ahLst/>
              <a:cxnLst/>
              <a:rect l="l" t="t" r="r" b="b"/>
              <a:pathLst>
                <a:path w="257" h="1" extrusionOk="0">
                  <a:moveTo>
                    <a:pt x="0" y="1"/>
                  </a:moveTo>
                  <a:lnTo>
                    <a:pt x="0" y="1"/>
                  </a:lnTo>
                  <a:lnTo>
                    <a:pt x="257" y="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2911781" y="2376180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34" y="0"/>
                  </a:moveTo>
                  <a:cubicBezTo>
                    <a:pt x="193" y="0"/>
                    <a:pt x="147" y="9"/>
                    <a:pt x="111" y="28"/>
                  </a:cubicBezTo>
                  <a:cubicBezTo>
                    <a:pt x="1" y="101"/>
                    <a:pt x="1" y="138"/>
                    <a:pt x="111" y="174"/>
                  </a:cubicBezTo>
                  <a:cubicBezTo>
                    <a:pt x="129" y="193"/>
                    <a:pt x="166" y="202"/>
                    <a:pt x="207" y="202"/>
                  </a:cubicBezTo>
                  <a:cubicBezTo>
                    <a:pt x="248" y="202"/>
                    <a:pt x="294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9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2913760" y="2375913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14" y="143"/>
                    <a:pt x="201" y="143"/>
                  </a:cubicBezTo>
                  <a:cubicBezTo>
                    <a:pt x="244" y="143"/>
                    <a:pt x="281" y="135"/>
                    <a:pt x="293" y="111"/>
                  </a:cubicBezTo>
                  <a:cubicBezTo>
                    <a:pt x="293" y="38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2913760" y="237618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15" y="0"/>
                  </a:moveTo>
                  <a:cubicBezTo>
                    <a:pt x="83" y="0"/>
                    <a:pt x="55" y="9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01"/>
                    <a:pt x="257" y="101"/>
                    <a:pt x="220" y="28"/>
                  </a:cubicBezTo>
                  <a:cubicBezTo>
                    <a:pt x="183" y="9"/>
                    <a:pt x="147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2915712" y="2375913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74" y="1"/>
                    <a:pt x="37" y="1"/>
                    <a:pt x="37" y="38"/>
                  </a:cubicBezTo>
                  <a:lnTo>
                    <a:pt x="0" y="38"/>
                  </a:lnTo>
                  <a:lnTo>
                    <a:pt x="0" y="111"/>
                  </a:lnTo>
                  <a:lnTo>
                    <a:pt x="0" y="148"/>
                  </a:lnTo>
                  <a:lnTo>
                    <a:pt x="147" y="148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2895121" y="2368211"/>
              <a:ext cx="21608" cy="11660"/>
            </a:xfrm>
            <a:custGeom>
              <a:avLst/>
              <a:gdLst/>
              <a:ahLst/>
              <a:cxnLst/>
              <a:rect l="l" t="t" r="r" b="b"/>
              <a:pathLst>
                <a:path w="808" h="436" extrusionOk="0">
                  <a:moveTo>
                    <a:pt x="181" y="1"/>
                  </a:moveTo>
                  <a:cubicBezTo>
                    <a:pt x="119" y="1"/>
                    <a:pt x="51" y="44"/>
                    <a:pt x="1" y="69"/>
                  </a:cubicBezTo>
                  <a:cubicBezTo>
                    <a:pt x="44" y="55"/>
                    <a:pt x="88" y="48"/>
                    <a:pt x="134" y="48"/>
                  </a:cubicBezTo>
                  <a:cubicBezTo>
                    <a:pt x="438" y="48"/>
                    <a:pt x="770" y="326"/>
                    <a:pt x="770" y="326"/>
                  </a:cubicBezTo>
                  <a:lnTo>
                    <a:pt x="807" y="436"/>
                  </a:lnTo>
                  <a:lnTo>
                    <a:pt x="807" y="326"/>
                  </a:lnTo>
                  <a:cubicBezTo>
                    <a:pt x="807" y="289"/>
                    <a:pt x="807" y="252"/>
                    <a:pt x="770" y="252"/>
                  </a:cubicBezTo>
                  <a:cubicBezTo>
                    <a:pt x="734" y="252"/>
                    <a:pt x="697" y="216"/>
                    <a:pt x="587" y="142"/>
                  </a:cubicBezTo>
                  <a:cubicBezTo>
                    <a:pt x="514" y="106"/>
                    <a:pt x="367" y="69"/>
                    <a:pt x="257" y="32"/>
                  </a:cubicBezTo>
                  <a:cubicBezTo>
                    <a:pt x="234" y="10"/>
                    <a:pt x="208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2915712" y="238965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20" y="0"/>
                    <a:pt x="1393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74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3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2923548" y="2390621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60"/>
                    <a:pt x="991" y="1394"/>
                    <a:pt x="1027" y="1284"/>
                  </a:cubicBezTo>
                  <a:cubicBezTo>
                    <a:pt x="1100" y="1284"/>
                    <a:pt x="1394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2859821" y="2365135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2866693" y="236612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0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60"/>
                    <a:pt x="1064" y="1393"/>
                    <a:pt x="1064" y="1283"/>
                  </a:cubicBezTo>
                  <a:cubicBezTo>
                    <a:pt x="1100" y="1283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2858858" y="2323952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38"/>
                  </a:moveTo>
                  <a:lnTo>
                    <a:pt x="1540" y="38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8"/>
                    <a:pt x="1393" y="661"/>
                    <a:pt x="1357" y="954"/>
                  </a:cubicBezTo>
                  <a:cubicBezTo>
                    <a:pt x="1283" y="1174"/>
                    <a:pt x="917" y="1321"/>
                    <a:pt x="880" y="1321"/>
                  </a:cubicBezTo>
                  <a:cubicBezTo>
                    <a:pt x="880" y="1321"/>
                    <a:pt x="257" y="1541"/>
                    <a:pt x="0" y="1614"/>
                  </a:cubicBezTo>
                  <a:lnTo>
                    <a:pt x="0" y="1687"/>
                  </a:lnTo>
                  <a:lnTo>
                    <a:pt x="0" y="1687"/>
                  </a:lnTo>
                  <a:lnTo>
                    <a:pt x="0" y="1724"/>
                  </a:lnTo>
                  <a:lnTo>
                    <a:pt x="880" y="1431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40" y="441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2850033" y="2320047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477" y="477"/>
                    <a:pt x="293" y="660"/>
                  </a:cubicBezTo>
                  <a:cubicBezTo>
                    <a:pt x="183" y="807"/>
                    <a:pt x="0" y="1577"/>
                    <a:pt x="73" y="1723"/>
                  </a:cubicBezTo>
                  <a:lnTo>
                    <a:pt x="110" y="1760"/>
                  </a:lnTo>
                  <a:lnTo>
                    <a:pt x="110" y="1760"/>
                  </a:lnTo>
                  <a:lnTo>
                    <a:pt x="367" y="1907"/>
                  </a:lnTo>
                  <a:lnTo>
                    <a:pt x="293" y="1723"/>
                  </a:lnTo>
                  <a:lnTo>
                    <a:pt x="440" y="1137"/>
                  </a:lnTo>
                  <a:lnTo>
                    <a:pt x="623" y="807"/>
                  </a:lnTo>
                  <a:lnTo>
                    <a:pt x="201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2855916" y="232298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63"/>
                  </a:cubicBezTo>
                  <a:cubicBezTo>
                    <a:pt x="1650" y="843"/>
                    <a:pt x="1833" y="11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2855916" y="2322989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3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2858858" y="2324941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0"/>
                  </a:moveTo>
                  <a:cubicBezTo>
                    <a:pt x="990" y="1320"/>
                    <a:pt x="1357" y="1174"/>
                    <a:pt x="1430" y="954"/>
                  </a:cubicBezTo>
                  <a:cubicBezTo>
                    <a:pt x="1540" y="660"/>
                    <a:pt x="1613" y="111"/>
                    <a:pt x="1577" y="1"/>
                  </a:cubicBezTo>
                  <a:lnTo>
                    <a:pt x="1577" y="1"/>
                  </a:lnTo>
                  <a:cubicBezTo>
                    <a:pt x="1577" y="111"/>
                    <a:pt x="1503" y="624"/>
                    <a:pt x="1430" y="917"/>
                  </a:cubicBezTo>
                  <a:cubicBezTo>
                    <a:pt x="1357" y="1137"/>
                    <a:pt x="990" y="1320"/>
                    <a:pt x="990" y="1320"/>
                  </a:cubicBezTo>
                  <a:cubicBezTo>
                    <a:pt x="917" y="1320"/>
                    <a:pt x="220" y="1577"/>
                    <a:pt x="0" y="1650"/>
                  </a:cubicBezTo>
                  <a:lnTo>
                    <a:pt x="0" y="1650"/>
                  </a:lnTo>
                  <a:cubicBezTo>
                    <a:pt x="220" y="1577"/>
                    <a:pt x="990" y="1320"/>
                    <a:pt x="990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2884343" y="2352406"/>
              <a:ext cx="17677" cy="16687"/>
            </a:xfrm>
            <a:custGeom>
              <a:avLst/>
              <a:gdLst/>
              <a:ahLst/>
              <a:cxnLst/>
              <a:rect l="l" t="t" r="r" b="b"/>
              <a:pathLst>
                <a:path w="661" h="624" extrusionOk="0">
                  <a:moveTo>
                    <a:pt x="294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4" y="257"/>
                  </a:lnTo>
                  <a:cubicBezTo>
                    <a:pt x="624" y="257"/>
                    <a:pt x="660" y="147"/>
                    <a:pt x="660" y="110"/>
                  </a:cubicBezTo>
                  <a:cubicBezTo>
                    <a:pt x="660" y="73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2842171" y="2272981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87" y="1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77"/>
                    <a:pt x="1871" y="2970"/>
                    <a:pt x="1871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2899052" y="2305339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30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6"/>
                    <a:pt x="293" y="3446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13"/>
                    <a:pt x="0" y="3923"/>
                  </a:cubicBezTo>
                  <a:cubicBezTo>
                    <a:pt x="0" y="3996"/>
                    <a:pt x="37" y="4436"/>
                    <a:pt x="110" y="4363"/>
                  </a:cubicBezTo>
                  <a:cubicBezTo>
                    <a:pt x="183" y="4363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6"/>
                    <a:pt x="1540" y="3446"/>
                    <a:pt x="1540" y="3446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06"/>
                    <a:pt x="2310" y="2970"/>
                  </a:cubicBezTo>
                  <a:cubicBezTo>
                    <a:pt x="2310" y="2970"/>
                    <a:pt x="2383" y="2530"/>
                    <a:pt x="2566" y="1870"/>
                  </a:cubicBezTo>
                  <a:cubicBezTo>
                    <a:pt x="2750" y="1173"/>
                    <a:pt x="2786" y="110"/>
                    <a:pt x="2786" y="110"/>
                  </a:cubicBezTo>
                  <a:lnTo>
                    <a:pt x="278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2947081" y="2306168"/>
              <a:ext cx="26502" cy="84480"/>
            </a:xfrm>
            <a:custGeom>
              <a:avLst/>
              <a:gdLst/>
              <a:ahLst/>
              <a:cxnLst/>
              <a:rect l="l" t="t" r="r" b="b"/>
              <a:pathLst>
                <a:path w="991" h="3159" extrusionOk="0">
                  <a:moveTo>
                    <a:pt x="926" y="0"/>
                  </a:moveTo>
                  <a:cubicBezTo>
                    <a:pt x="873" y="0"/>
                    <a:pt x="797" y="21"/>
                    <a:pt x="734" y="43"/>
                  </a:cubicBezTo>
                  <a:lnTo>
                    <a:pt x="624" y="189"/>
                  </a:lnTo>
                  <a:lnTo>
                    <a:pt x="624" y="336"/>
                  </a:lnTo>
                  <a:cubicBezTo>
                    <a:pt x="550" y="629"/>
                    <a:pt x="477" y="1472"/>
                    <a:pt x="257" y="2206"/>
                  </a:cubicBezTo>
                  <a:cubicBezTo>
                    <a:pt x="111" y="2609"/>
                    <a:pt x="1" y="2939"/>
                    <a:pt x="1" y="2939"/>
                  </a:cubicBezTo>
                  <a:lnTo>
                    <a:pt x="330" y="3159"/>
                  </a:lnTo>
                  <a:lnTo>
                    <a:pt x="477" y="2975"/>
                  </a:lnTo>
                  <a:cubicBezTo>
                    <a:pt x="477" y="2975"/>
                    <a:pt x="514" y="2572"/>
                    <a:pt x="697" y="1876"/>
                  </a:cubicBezTo>
                  <a:cubicBezTo>
                    <a:pt x="954" y="1252"/>
                    <a:pt x="990" y="79"/>
                    <a:pt x="990" y="43"/>
                  </a:cubicBezTo>
                  <a:cubicBezTo>
                    <a:pt x="990" y="12"/>
                    <a:pt x="964" y="0"/>
                    <a:pt x="9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2899052" y="2384738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41"/>
                    <a:pt x="110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3"/>
                    <a:pt x="101" y="1433"/>
                  </a:cubicBezTo>
                  <a:cubicBezTo>
                    <a:pt x="104" y="1433"/>
                    <a:pt x="107" y="1432"/>
                    <a:pt x="110" y="1431"/>
                  </a:cubicBezTo>
                  <a:cubicBezTo>
                    <a:pt x="183" y="1431"/>
                    <a:pt x="1027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2940209" y="2384738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771" y="74"/>
                    <a:pt x="771" y="37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2914723" y="2356310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687" y="1"/>
                    <a:pt x="1687" y="1"/>
                    <a:pt x="1724" y="1"/>
                  </a:cubicBezTo>
                  <a:cubicBezTo>
                    <a:pt x="1687" y="1"/>
                    <a:pt x="514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44"/>
                  </a:lnTo>
                  <a:lnTo>
                    <a:pt x="294" y="1760"/>
                  </a:lnTo>
                  <a:lnTo>
                    <a:pt x="441" y="1137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920606" y="2360241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23"/>
                    <a:pt x="1064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919644" y="2360241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477" y="514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4"/>
                    <a:pt x="330" y="697"/>
                  </a:cubicBezTo>
                  <a:cubicBezTo>
                    <a:pt x="183" y="807"/>
                    <a:pt x="0" y="1613"/>
                    <a:pt x="73" y="1723"/>
                  </a:cubicBezTo>
                  <a:lnTo>
                    <a:pt x="73" y="1723"/>
                  </a:lnTo>
                  <a:cubicBezTo>
                    <a:pt x="147" y="1723"/>
                    <a:pt x="73" y="1723"/>
                    <a:pt x="73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910819" y="2411213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603" y="1"/>
                  </a:moveTo>
                  <a:lnTo>
                    <a:pt x="0" y="1540"/>
                  </a:lnTo>
                  <a:lnTo>
                    <a:pt x="2383" y="2897"/>
                  </a:lnTo>
                  <a:lnTo>
                    <a:pt x="4949" y="1394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975509" y="2413432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4" y="0"/>
                  </a:moveTo>
                  <a:cubicBezTo>
                    <a:pt x="147" y="0"/>
                    <a:pt x="111" y="9"/>
                    <a:pt x="74" y="28"/>
                  </a:cubicBezTo>
                  <a:cubicBezTo>
                    <a:pt x="1" y="64"/>
                    <a:pt x="1" y="174"/>
                    <a:pt x="74" y="174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2975509" y="2415144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33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975509" y="2413432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4" y="0"/>
                  </a:moveTo>
                  <a:cubicBezTo>
                    <a:pt x="147" y="0"/>
                    <a:pt x="111" y="9"/>
                    <a:pt x="74" y="28"/>
                  </a:cubicBezTo>
                  <a:cubicBezTo>
                    <a:pt x="1" y="64"/>
                    <a:pt x="1" y="101"/>
                    <a:pt x="74" y="174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977461" y="2413165"/>
              <a:ext cx="7889" cy="3316"/>
            </a:xfrm>
            <a:custGeom>
              <a:avLst/>
              <a:gdLst/>
              <a:ahLst/>
              <a:cxnLst/>
              <a:rect l="l" t="t" r="r" b="b"/>
              <a:pathLst>
                <a:path w="295" h="124" extrusionOk="0">
                  <a:moveTo>
                    <a:pt x="111" y="1"/>
                  </a:moveTo>
                  <a:cubicBezTo>
                    <a:pt x="38" y="1"/>
                    <a:pt x="1" y="74"/>
                    <a:pt x="1" y="74"/>
                  </a:cubicBezTo>
                  <a:cubicBezTo>
                    <a:pt x="1" y="74"/>
                    <a:pt x="115" y="123"/>
                    <a:pt x="202" y="123"/>
                  </a:cubicBezTo>
                  <a:cubicBezTo>
                    <a:pt x="245" y="123"/>
                    <a:pt x="282" y="111"/>
                    <a:pt x="294" y="74"/>
                  </a:cubicBezTo>
                  <a:cubicBezTo>
                    <a:pt x="294" y="38"/>
                    <a:pt x="221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977461" y="2413432"/>
              <a:ext cx="5910" cy="4172"/>
            </a:xfrm>
            <a:custGeom>
              <a:avLst/>
              <a:gdLst/>
              <a:ahLst/>
              <a:cxnLst/>
              <a:rect l="l" t="t" r="r" b="b"/>
              <a:pathLst>
                <a:path w="221" h="156" extrusionOk="0">
                  <a:moveTo>
                    <a:pt x="116" y="0"/>
                  </a:moveTo>
                  <a:cubicBezTo>
                    <a:pt x="83" y="0"/>
                    <a:pt x="56" y="9"/>
                    <a:pt x="38" y="28"/>
                  </a:cubicBezTo>
                  <a:cubicBezTo>
                    <a:pt x="1" y="64"/>
                    <a:pt x="1" y="64"/>
                    <a:pt x="38" y="101"/>
                  </a:cubicBezTo>
                  <a:cubicBezTo>
                    <a:pt x="56" y="138"/>
                    <a:pt x="93" y="156"/>
                    <a:pt x="129" y="156"/>
                  </a:cubicBezTo>
                  <a:cubicBezTo>
                    <a:pt x="166" y="156"/>
                    <a:pt x="203" y="138"/>
                    <a:pt x="221" y="101"/>
                  </a:cubicBezTo>
                  <a:lnTo>
                    <a:pt x="221" y="28"/>
                  </a:lnTo>
                  <a:cubicBezTo>
                    <a:pt x="184" y="9"/>
                    <a:pt x="148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978450" y="2413165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147" y="1"/>
                    <a:pt x="74" y="1"/>
                    <a:pt x="37" y="38"/>
                  </a:cubicBezTo>
                  <a:lnTo>
                    <a:pt x="1" y="38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2956896" y="2405329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3" y="1"/>
                  </a:moveTo>
                  <a:cubicBezTo>
                    <a:pt x="183" y="1"/>
                    <a:pt x="110" y="1"/>
                    <a:pt x="0" y="37"/>
                  </a:cubicBezTo>
                  <a:cubicBezTo>
                    <a:pt x="30" y="31"/>
                    <a:pt x="61" y="28"/>
                    <a:pt x="93" y="28"/>
                  </a:cubicBezTo>
                  <a:cubicBezTo>
                    <a:pt x="413" y="28"/>
                    <a:pt x="807" y="331"/>
                    <a:pt x="807" y="331"/>
                  </a:cubicBezTo>
                  <a:lnTo>
                    <a:pt x="843" y="404"/>
                  </a:lnTo>
                  <a:lnTo>
                    <a:pt x="843" y="331"/>
                  </a:lnTo>
                  <a:cubicBezTo>
                    <a:pt x="843" y="294"/>
                    <a:pt x="843" y="221"/>
                    <a:pt x="807" y="221"/>
                  </a:cubicBezTo>
                  <a:cubicBezTo>
                    <a:pt x="770" y="221"/>
                    <a:pt x="697" y="184"/>
                    <a:pt x="623" y="147"/>
                  </a:cubicBezTo>
                  <a:cubicBezTo>
                    <a:pt x="513" y="111"/>
                    <a:pt x="367" y="37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979440" y="242592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47" y="660"/>
                    <a:pt x="147" y="660"/>
                  </a:cubicBezTo>
                  <a:cubicBezTo>
                    <a:pt x="147" y="660"/>
                    <a:pt x="0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2985323" y="2427873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330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923548" y="2401425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60"/>
                    <a:pt x="111" y="660"/>
                  </a:cubicBezTo>
                  <a:cubicBezTo>
                    <a:pt x="111" y="660"/>
                    <a:pt x="1" y="1576"/>
                    <a:pt x="74" y="1723"/>
                  </a:cubicBezTo>
                  <a:lnTo>
                    <a:pt x="111" y="1723"/>
                  </a:lnTo>
                  <a:lnTo>
                    <a:pt x="111" y="1723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930421" y="2403377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0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3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294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923548" y="2361204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8"/>
                    <a:pt x="1467" y="38"/>
                    <a:pt x="1467" y="38"/>
                  </a:cubicBezTo>
                  <a:cubicBezTo>
                    <a:pt x="1467" y="221"/>
                    <a:pt x="1357" y="661"/>
                    <a:pt x="1320" y="917"/>
                  </a:cubicBezTo>
                  <a:cubicBezTo>
                    <a:pt x="1247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44" y="1431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913760" y="2356310"/>
              <a:ext cx="52950" cy="51987"/>
            </a:xfrm>
            <a:custGeom>
              <a:avLst/>
              <a:gdLst/>
              <a:ahLst/>
              <a:cxnLst/>
              <a:rect l="l" t="t" r="r" b="b"/>
              <a:pathLst>
                <a:path w="1980" h="1944" extrusionOk="0">
                  <a:moveTo>
                    <a:pt x="1723" y="1"/>
                  </a:moveTo>
                  <a:lnTo>
                    <a:pt x="1723" y="1"/>
                  </a:lnTo>
                  <a:cubicBezTo>
                    <a:pt x="1723" y="1"/>
                    <a:pt x="1686" y="1"/>
                    <a:pt x="1723" y="1"/>
                  </a:cubicBez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4"/>
                  </a:lnTo>
                  <a:lnTo>
                    <a:pt x="293" y="1760"/>
                  </a:lnTo>
                  <a:lnTo>
                    <a:pt x="440" y="1137"/>
                  </a:lnTo>
                  <a:lnTo>
                    <a:pt x="623" y="844"/>
                  </a:lnTo>
                  <a:lnTo>
                    <a:pt x="1980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919644" y="2360241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477" y="514"/>
                    <a:pt x="330" y="697"/>
                  </a:cubicBezTo>
                  <a:cubicBezTo>
                    <a:pt x="183" y="807"/>
                    <a:pt x="0" y="1613"/>
                    <a:pt x="73" y="1723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63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919644" y="2360241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477" y="514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4"/>
                    <a:pt x="330" y="697"/>
                  </a:cubicBezTo>
                  <a:cubicBezTo>
                    <a:pt x="147" y="807"/>
                    <a:pt x="0" y="1613"/>
                    <a:pt x="73" y="1723"/>
                  </a:cubicBezTo>
                  <a:lnTo>
                    <a:pt x="73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922585" y="2361204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6" y="1211"/>
                    <a:pt x="1430" y="954"/>
                  </a:cubicBezTo>
                  <a:cubicBezTo>
                    <a:pt x="1540" y="698"/>
                    <a:pt x="1613" y="148"/>
                    <a:pt x="1576" y="1"/>
                  </a:cubicBezTo>
                  <a:lnTo>
                    <a:pt x="1576" y="1"/>
                  </a:lnTo>
                  <a:cubicBezTo>
                    <a:pt x="1576" y="148"/>
                    <a:pt x="1503" y="661"/>
                    <a:pt x="1430" y="917"/>
                  </a:cubicBezTo>
                  <a:cubicBezTo>
                    <a:pt x="1356" y="1137"/>
                    <a:pt x="990" y="1284"/>
                    <a:pt x="990" y="1321"/>
                  </a:cubicBezTo>
                  <a:cubicBezTo>
                    <a:pt x="917" y="1321"/>
                    <a:pt x="220" y="1614"/>
                    <a:pt x="0" y="1651"/>
                  </a:cubicBezTo>
                  <a:lnTo>
                    <a:pt x="0" y="165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2948071" y="2389658"/>
              <a:ext cx="17677" cy="15698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47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2905898" y="2310233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50" y="1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1" y="3447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7"/>
                    <a:pt x="37" y="4327"/>
                  </a:cubicBezTo>
                  <a:lnTo>
                    <a:pt x="37" y="4327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962779" y="234160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77"/>
                    <a:pt x="1870" y="2970"/>
                    <a:pt x="1870" y="2970"/>
                  </a:cubicBezTo>
                  <a:cubicBezTo>
                    <a:pt x="1723" y="3117"/>
                    <a:pt x="293" y="3483"/>
                    <a:pt x="73" y="3703"/>
                  </a:cubicBezTo>
                  <a:lnTo>
                    <a:pt x="73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10" y="4400"/>
                  </a:cubicBezTo>
                  <a:cubicBezTo>
                    <a:pt x="183" y="4400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10" y="3007"/>
                    <a:pt x="2310" y="2970"/>
                  </a:cubicBezTo>
                  <a:cubicBezTo>
                    <a:pt x="2310" y="2970"/>
                    <a:pt x="2383" y="2567"/>
                    <a:pt x="2566" y="1870"/>
                  </a:cubicBezTo>
                  <a:cubicBezTo>
                    <a:pt x="2750" y="1174"/>
                    <a:pt x="2786" y="147"/>
                    <a:pt x="2786" y="147"/>
                  </a:cubicBezTo>
                  <a:lnTo>
                    <a:pt x="2786" y="147"/>
                  </a:lnTo>
                  <a:cubicBezTo>
                    <a:pt x="2750" y="147"/>
                    <a:pt x="2786" y="111"/>
                    <a:pt x="2786" y="11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011798" y="2342698"/>
              <a:ext cx="25512" cy="85202"/>
            </a:xfrm>
            <a:custGeom>
              <a:avLst/>
              <a:gdLst/>
              <a:ahLst/>
              <a:cxnLst/>
              <a:rect l="l" t="t" r="r" b="b"/>
              <a:pathLst>
                <a:path w="954" h="3186" extrusionOk="0">
                  <a:moveTo>
                    <a:pt x="884" y="0"/>
                  </a:moveTo>
                  <a:cubicBezTo>
                    <a:pt x="836" y="0"/>
                    <a:pt x="774" y="30"/>
                    <a:pt x="733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0" y="656"/>
                    <a:pt x="440" y="1463"/>
                    <a:pt x="220" y="2196"/>
                  </a:cubicBezTo>
                  <a:cubicBezTo>
                    <a:pt x="73" y="2636"/>
                    <a:pt x="0" y="2929"/>
                    <a:pt x="0" y="2929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477" y="2563"/>
                    <a:pt x="660" y="1903"/>
                  </a:cubicBezTo>
                  <a:cubicBezTo>
                    <a:pt x="843" y="1243"/>
                    <a:pt x="953" y="106"/>
                    <a:pt x="953" y="70"/>
                  </a:cubicBezTo>
                  <a:cubicBezTo>
                    <a:pt x="953" y="20"/>
                    <a:pt x="923" y="0"/>
                    <a:pt x="8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2962779" y="2420038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23" y="221"/>
                    <a:pt x="440" y="514"/>
                    <a:pt x="110" y="734"/>
                  </a:cubicBezTo>
                  <a:lnTo>
                    <a:pt x="73" y="770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01" y="1433"/>
                  </a:cubicBezTo>
                  <a:cubicBezTo>
                    <a:pt x="104" y="1433"/>
                    <a:pt x="107" y="1432"/>
                    <a:pt x="110" y="1430"/>
                  </a:cubicBezTo>
                  <a:cubicBezTo>
                    <a:pt x="183" y="1430"/>
                    <a:pt x="1027" y="954"/>
                    <a:pt x="1320" y="770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003936" y="2421027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61" y="257"/>
                  </a:lnTo>
                  <a:cubicBezTo>
                    <a:pt x="661" y="257"/>
                    <a:pt x="771" y="110"/>
                    <a:pt x="771" y="74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977461" y="2393563"/>
              <a:ext cx="52977" cy="51025"/>
            </a:xfrm>
            <a:custGeom>
              <a:avLst/>
              <a:gdLst/>
              <a:ahLst/>
              <a:cxnLst/>
              <a:rect l="l" t="t" r="r" b="b"/>
              <a:pathLst>
                <a:path w="1981" h="1908" extrusionOk="0">
                  <a:moveTo>
                    <a:pt x="1724" y="1"/>
                  </a:moveTo>
                  <a:lnTo>
                    <a:pt x="1724" y="1"/>
                  </a:lnTo>
                  <a:lnTo>
                    <a:pt x="1724" y="1"/>
                  </a:lnTo>
                  <a:cubicBezTo>
                    <a:pt x="1687" y="1"/>
                    <a:pt x="478" y="477"/>
                    <a:pt x="294" y="661"/>
                  </a:cubicBezTo>
                  <a:cubicBezTo>
                    <a:pt x="148" y="807"/>
                    <a:pt x="1" y="1577"/>
                    <a:pt x="74" y="1724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8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1981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983344" y="2396504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8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0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2983344" y="239650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8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8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047072" y="2491601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604" y="1"/>
                  </a:moveTo>
                  <a:lnTo>
                    <a:pt x="1" y="1431"/>
                  </a:lnTo>
                  <a:lnTo>
                    <a:pt x="2384" y="2824"/>
                  </a:lnTo>
                  <a:lnTo>
                    <a:pt x="4950" y="1321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111788" y="249184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75"/>
                    <a:pt x="37" y="175"/>
                  </a:cubicBezTo>
                  <a:cubicBezTo>
                    <a:pt x="74" y="193"/>
                    <a:pt x="110" y="203"/>
                    <a:pt x="152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111788" y="2494542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111788" y="249184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02"/>
                    <a:pt x="37" y="175"/>
                  </a:cubicBezTo>
                  <a:cubicBezTo>
                    <a:pt x="74" y="193"/>
                    <a:pt x="110" y="203"/>
                    <a:pt x="152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112778" y="2491601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73" y="1"/>
                    <a:pt x="0" y="74"/>
                    <a:pt x="0" y="74"/>
                  </a:cubicBezTo>
                  <a:cubicBezTo>
                    <a:pt x="0" y="74"/>
                    <a:pt x="130" y="123"/>
                    <a:pt x="228" y="123"/>
                  </a:cubicBezTo>
                  <a:cubicBezTo>
                    <a:pt x="277" y="123"/>
                    <a:pt x="318" y="111"/>
                    <a:pt x="330" y="74"/>
                  </a:cubicBezTo>
                  <a:cubicBezTo>
                    <a:pt x="330" y="37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112778" y="2491841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1" y="1"/>
                  </a:moveTo>
                  <a:cubicBezTo>
                    <a:pt x="119" y="1"/>
                    <a:pt x="92" y="10"/>
                    <a:pt x="73" y="28"/>
                  </a:cubicBezTo>
                  <a:cubicBezTo>
                    <a:pt x="0" y="65"/>
                    <a:pt x="0" y="65"/>
                    <a:pt x="73" y="102"/>
                  </a:cubicBezTo>
                  <a:cubicBezTo>
                    <a:pt x="92" y="138"/>
                    <a:pt x="119" y="157"/>
                    <a:pt x="151" y="157"/>
                  </a:cubicBezTo>
                  <a:cubicBezTo>
                    <a:pt x="183" y="157"/>
                    <a:pt x="220" y="138"/>
                    <a:pt x="257" y="102"/>
                  </a:cubicBezTo>
                  <a:cubicBezTo>
                    <a:pt x="293" y="65"/>
                    <a:pt x="293" y="65"/>
                    <a:pt x="257" y="28"/>
                  </a:cubicBezTo>
                  <a:cubicBezTo>
                    <a:pt x="220" y="10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113741" y="2491601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147" y="1"/>
                    <a:pt x="111" y="1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093149" y="2483765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817" y="376"/>
                  </a:moveTo>
                  <a:cubicBezTo>
                    <a:pt x="807" y="376"/>
                    <a:pt x="807" y="385"/>
                    <a:pt x="844" y="404"/>
                  </a:cubicBezTo>
                  <a:lnTo>
                    <a:pt x="817" y="376"/>
                  </a:lnTo>
                  <a:close/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17" y="376"/>
                  </a:lnTo>
                  <a:cubicBezTo>
                    <a:pt x="826" y="376"/>
                    <a:pt x="844" y="385"/>
                    <a:pt x="844" y="404"/>
                  </a:cubicBezTo>
                  <a:lnTo>
                    <a:pt x="844" y="330"/>
                  </a:lnTo>
                  <a:cubicBezTo>
                    <a:pt x="844" y="294"/>
                    <a:pt x="844" y="220"/>
                    <a:pt x="771" y="220"/>
                  </a:cubicBezTo>
                  <a:cubicBezTo>
                    <a:pt x="734" y="220"/>
                    <a:pt x="697" y="184"/>
                    <a:pt x="624" y="147"/>
                  </a:cubicBezTo>
                  <a:cubicBezTo>
                    <a:pt x="514" y="110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115720" y="250435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73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121603" y="2506309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330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058838" y="247983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1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066701" y="2481813"/>
              <a:ext cx="38242" cy="47067"/>
            </a:xfrm>
            <a:custGeom>
              <a:avLst/>
              <a:gdLst/>
              <a:ahLst/>
              <a:cxnLst/>
              <a:rect l="l" t="t" r="r" b="b"/>
              <a:pathLst>
                <a:path w="1430" h="1760" extrusionOk="0">
                  <a:moveTo>
                    <a:pt x="1283" y="0"/>
                  </a:moveTo>
                  <a:lnTo>
                    <a:pt x="73" y="623"/>
                  </a:lnTo>
                  <a:cubicBezTo>
                    <a:pt x="73" y="623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257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058838" y="2439640"/>
              <a:ext cx="41210" cy="45141"/>
            </a:xfrm>
            <a:custGeom>
              <a:avLst/>
              <a:gdLst/>
              <a:ahLst/>
              <a:cxnLst/>
              <a:rect l="l" t="t" r="r" b="b"/>
              <a:pathLst>
                <a:path w="1541" h="1688" extrusionOk="0">
                  <a:moveTo>
                    <a:pt x="1541" y="1"/>
                  </a:moveTo>
                  <a:lnTo>
                    <a:pt x="1541" y="1"/>
                  </a:lnTo>
                  <a:cubicBezTo>
                    <a:pt x="1541" y="37"/>
                    <a:pt x="1467" y="37"/>
                    <a:pt x="1467" y="37"/>
                  </a:cubicBezTo>
                  <a:cubicBezTo>
                    <a:pt x="1467" y="221"/>
                    <a:pt x="1394" y="661"/>
                    <a:pt x="1321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21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1" y="40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049051" y="2434746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687" y="0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054934" y="243867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3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lnTo>
                    <a:pt x="1100" y="1467"/>
                  </a:lnTo>
                  <a:cubicBezTo>
                    <a:pt x="1173" y="1467"/>
                    <a:pt x="1540" y="1283"/>
                    <a:pt x="1613" y="1063"/>
                  </a:cubicBezTo>
                  <a:cubicBezTo>
                    <a:pt x="1687" y="807"/>
                    <a:pt x="1833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055897" y="2438677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577"/>
                    <a:pt x="184" y="807"/>
                    <a:pt x="294" y="660"/>
                  </a:cubicBezTo>
                  <a:cubicBezTo>
                    <a:pt x="477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477"/>
                    <a:pt x="294" y="660"/>
                  </a:cubicBezTo>
                  <a:cubicBezTo>
                    <a:pt x="111" y="807"/>
                    <a:pt x="1" y="1613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058838" y="2439640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1" y="1321"/>
                  </a:moveTo>
                  <a:cubicBezTo>
                    <a:pt x="991" y="1321"/>
                    <a:pt x="1357" y="1211"/>
                    <a:pt x="1431" y="954"/>
                  </a:cubicBezTo>
                  <a:cubicBezTo>
                    <a:pt x="1541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61"/>
                    <a:pt x="1431" y="917"/>
                  </a:cubicBezTo>
                  <a:cubicBezTo>
                    <a:pt x="1357" y="1137"/>
                    <a:pt x="991" y="1321"/>
                    <a:pt x="991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083361" y="2468067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60" y="221"/>
                  </a:lnTo>
                  <a:cubicBezTo>
                    <a:pt x="660" y="221"/>
                    <a:pt x="697" y="148"/>
                    <a:pt x="697" y="74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042178" y="2388669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50" y="0"/>
                    <a:pt x="2750" y="0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3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47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180"/>
                  </a:lnTo>
                  <a:lnTo>
                    <a:pt x="4913" y="12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098070" y="2420038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111"/>
                  </a:moveTo>
                  <a:cubicBezTo>
                    <a:pt x="2823" y="1"/>
                    <a:pt x="2676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77"/>
                    <a:pt x="0" y="3850"/>
                    <a:pt x="0" y="3960"/>
                  </a:cubicBezTo>
                  <a:cubicBezTo>
                    <a:pt x="0" y="4033"/>
                    <a:pt x="74" y="4436"/>
                    <a:pt x="147" y="4400"/>
                  </a:cubicBezTo>
                  <a:cubicBezTo>
                    <a:pt x="183" y="4400"/>
                    <a:pt x="183" y="4327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3" y="3960"/>
                  </a:cubicBezTo>
                  <a:cubicBezTo>
                    <a:pt x="1173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6" y="3043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210"/>
                    <a:pt x="2823" y="147"/>
                    <a:pt x="2823" y="147"/>
                  </a:cubicBezTo>
                  <a:lnTo>
                    <a:pt x="2823" y="147"/>
                  </a:lnTo>
                  <a:cubicBezTo>
                    <a:pt x="2750" y="147"/>
                    <a:pt x="2823" y="111"/>
                    <a:pt x="2823" y="11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147089" y="2421134"/>
              <a:ext cx="26502" cy="85202"/>
            </a:xfrm>
            <a:custGeom>
              <a:avLst/>
              <a:gdLst/>
              <a:ahLst/>
              <a:cxnLst/>
              <a:rect l="l" t="t" r="r" b="b"/>
              <a:pathLst>
                <a:path w="991" h="3186" extrusionOk="0">
                  <a:moveTo>
                    <a:pt x="917" y="0"/>
                  </a:moveTo>
                  <a:cubicBezTo>
                    <a:pt x="865" y="0"/>
                    <a:pt x="794" y="29"/>
                    <a:pt x="733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0" y="656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2"/>
                  </a:lnTo>
                  <a:cubicBezTo>
                    <a:pt x="477" y="3002"/>
                    <a:pt x="513" y="2562"/>
                    <a:pt x="697" y="1903"/>
                  </a:cubicBezTo>
                  <a:cubicBezTo>
                    <a:pt x="880" y="1243"/>
                    <a:pt x="990" y="106"/>
                    <a:pt x="990" y="70"/>
                  </a:cubicBezTo>
                  <a:cubicBezTo>
                    <a:pt x="990" y="20"/>
                    <a:pt x="960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098070" y="2499463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60" y="183"/>
                    <a:pt x="477" y="477"/>
                    <a:pt x="147" y="733"/>
                  </a:cubicBezTo>
                  <a:lnTo>
                    <a:pt x="110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67" y="1432"/>
                    <a:pt x="137" y="1432"/>
                  </a:cubicBezTo>
                  <a:cubicBezTo>
                    <a:pt x="140" y="1432"/>
                    <a:pt x="144" y="1431"/>
                    <a:pt x="147" y="1430"/>
                  </a:cubicBezTo>
                  <a:cubicBezTo>
                    <a:pt x="183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140216" y="2499463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24" y="220"/>
                  </a:lnTo>
                  <a:cubicBezTo>
                    <a:pt x="624" y="220"/>
                    <a:pt x="770" y="110"/>
                    <a:pt x="770" y="73"/>
                  </a:cubicBezTo>
                  <a:cubicBezTo>
                    <a:pt x="770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112778" y="2471998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3" y="1"/>
                    <a:pt x="513" y="477"/>
                    <a:pt x="330" y="660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119624" y="24749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94" y="1760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119624" y="2474940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110799" y="2526901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567" y="1"/>
                  </a:moveTo>
                  <a:lnTo>
                    <a:pt x="1" y="1504"/>
                  </a:lnTo>
                  <a:lnTo>
                    <a:pt x="2384" y="2860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175516" y="252813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0"/>
                  </a:moveTo>
                  <a:cubicBezTo>
                    <a:pt x="138" y="0"/>
                    <a:pt x="92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57" y="10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175516" y="2529842"/>
              <a:ext cx="8852" cy="1979"/>
            </a:xfrm>
            <a:custGeom>
              <a:avLst/>
              <a:gdLst/>
              <a:ahLst/>
              <a:cxnLst/>
              <a:rect l="l" t="t" r="r" b="b"/>
              <a:pathLst>
                <a:path w="331" h="74" extrusionOk="0">
                  <a:moveTo>
                    <a:pt x="330" y="1"/>
                  </a:moveTo>
                  <a:lnTo>
                    <a:pt x="0" y="74"/>
                  </a:lnTo>
                  <a:lnTo>
                    <a:pt x="330" y="7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175516" y="252813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0"/>
                  </a:moveTo>
                  <a:cubicBezTo>
                    <a:pt x="138" y="0"/>
                    <a:pt x="92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57" y="10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175516" y="2527890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47" y="122"/>
                    <a:pt x="245" y="122"/>
                  </a:cubicBezTo>
                  <a:cubicBezTo>
                    <a:pt x="294" y="122"/>
                    <a:pt x="330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175516" y="2528131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29" y="0"/>
                  </a:moveTo>
                  <a:cubicBezTo>
                    <a:pt x="92" y="0"/>
                    <a:pt x="55" y="10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74" y="156"/>
                    <a:pt x="110" y="165"/>
                    <a:pt x="142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65"/>
                    <a:pt x="294" y="28"/>
                    <a:pt x="220" y="28"/>
                  </a:cubicBezTo>
                  <a:cubicBezTo>
                    <a:pt x="202" y="10"/>
                    <a:pt x="165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177468" y="2527890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111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156876" y="2520028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1"/>
                  </a:moveTo>
                  <a:cubicBezTo>
                    <a:pt x="184" y="1"/>
                    <a:pt x="111" y="1"/>
                    <a:pt x="1" y="74"/>
                  </a:cubicBezTo>
                  <a:cubicBezTo>
                    <a:pt x="44" y="60"/>
                    <a:pt x="89" y="54"/>
                    <a:pt x="134" y="54"/>
                  </a:cubicBezTo>
                  <a:cubicBezTo>
                    <a:pt x="438" y="54"/>
                    <a:pt x="771" y="331"/>
                    <a:pt x="771" y="331"/>
                  </a:cubicBezTo>
                  <a:lnTo>
                    <a:pt x="844" y="441"/>
                  </a:lnTo>
                  <a:lnTo>
                    <a:pt x="844" y="331"/>
                  </a:lnTo>
                  <a:cubicBezTo>
                    <a:pt x="844" y="294"/>
                    <a:pt x="844" y="258"/>
                    <a:pt x="771" y="258"/>
                  </a:cubicBezTo>
                  <a:cubicBezTo>
                    <a:pt x="734" y="258"/>
                    <a:pt x="697" y="221"/>
                    <a:pt x="624" y="148"/>
                  </a:cubicBezTo>
                  <a:cubicBezTo>
                    <a:pt x="514" y="111"/>
                    <a:pt x="367" y="74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179420" y="2541609"/>
              <a:ext cx="43189" cy="49046"/>
            </a:xfrm>
            <a:custGeom>
              <a:avLst/>
              <a:gdLst/>
              <a:ahLst/>
              <a:cxnLst/>
              <a:rect l="l" t="t" r="r" b="b"/>
              <a:pathLst>
                <a:path w="1615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1" y="0"/>
                    <a:pt x="1321" y="0"/>
                    <a:pt x="1357" y="0"/>
                  </a:cubicBezTo>
                  <a:cubicBezTo>
                    <a:pt x="1321" y="0"/>
                    <a:pt x="148" y="624"/>
                    <a:pt x="148" y="624"/>
                  </a:cubicBezTo>
                  <a:cubicBezTo>
                    <a:pt x="148" y="624"/>
                    <a:pt x="1" y="1540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185304" y="2542599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6"/>
                    <a:pt x="148" y="1796"/>
                    <a:pt x="148" y="1796"/>
                  </a:cubicBezTo>
                  <a:cubicBezTo>
                    <a:pt x="294" y="1760"/>
                    <a:pt x="1064" y="1357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122566" y="251708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57" y="1"/>
                    <a:pt x="1394" y="1"/>
                  </a:cubicBez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1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130401" y="251807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991" y="1357"/>
                    <a:pt x="1064" y="1284"/>
                  </a:cubicBezTo>
                  <a:cubicBezTo>
                    <a:pt x="1101" y="1284"/>
                    <a:pt x="1431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122566" y="2476892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8"/>
                    <a:pt x="1467" y="38"/>
                    <a:pt x="1467" y="38"/>
                  </a:cubicBezTo>
                  <a:cubicBezTo>
                    <a:pt x="1467" y="221"/>
                    <a:pt x="1394" y="624"/>
                    <a:pt x="1320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21" y="1504"/>
                    <a:pt x="1" y="1577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81" y="1394"/>
                  </a:lnTo>
                  <a:lnTo>
                    <a:pt x="1247" y="1211"/>
                  </a:lnTo>
                  <a:lnTo>
                    <a:pt x="1394" y="1027"/>
                  </a:lnTo>
                  <a:lnTo>
                    <a:pt x="1504" y="40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112778" y="2471998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3" y="477"/>
                    <a:pt x="330" y="660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119624" y="24749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117672" y="2474940"/>
              <a:ext cx="48056" cy="47094"/>
            </a:xfrm>
            <a:custGeom>
              <a:avLst/>
              <a:gdLst/>
              <a:ahLst/>
              <a:cxnLst/>
              <a:rect l="l" t="t" r="r" b="b"/>
              <a:pathLst>
                <a:path w="1797" h="1761" extrusionOk="0">
                  <a:moveTo>
                    <a:pt x="147" y="1760"/>
                  </a:moveTo>
                  <a:cubicBezTo>
                    <a:pt x="74" y="1614"/>
                    <a:pt x="257" y="844"/>
                    <a:pt x="367" y="697"/>
                  </a:cubicBezTo>
                  <a:cubicBezTo>
                    <a:pt x="550" y="514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514"/>
                    <a:pt x="367" y="697"/>
                  </a:cubicBezTo>
                  <a:cubicBezTo>
                    <a:pt x="184" y="844"/>
                    <a:pt x="0" y="1614"/>
                    <a:pt x="147" y="1760"/>
                  </a:cubicBezTo>
                  <a:cubicBezTo>
                    <a:pt x="110" y="1760"/>
                    <a:pt x="147" y="1760"/>
                    <a:pt x="147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122566" y="2475929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57"/>
                  </a:moveTo>
                  <a:cubicBezTo>
                    <a:pt x="991" y="1357"/>
                    <a:pt x="1357" y="1210"/>
                    <a:pt x="1430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0" y="953"/>
                  </a:cubicBezTo>
                  <a:cubicBezTo>
                    <a:pt x="1357" y="1173"/>
                    <a:pt x="991" y="1320"/>
                    <a:pt x="991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57"/>
                    <a:pt x="991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147089" y="2504357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4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104916" y="242493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38"/>
                  </a:moveTo>
                  <a:cubicBezTo>
                    <a:pt x="2787" y="1"/>
                    <a:pt x="2787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14" y="1"/>
                    <a:pt x="2604" y="38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4"/>
                    <a:pt x="74" y="3704"/>
                  </a:cubicBezTo>
                  <a:lnTo>
                    <a:pt x="74" y="3704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10"/>
                  </a:lnTo>
                  <a:lnTo>
                    <a:pt x="2494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160807" y="245729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77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777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210816" y="2458119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30"/>
                    <a:pt x="477" y="1473"/>
                    <a:pt x="220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253"/>
                    <a:pt x="953" y="80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161797" y="2535726"/>
              <a:ext cx="50998" cy="37493"/>
            </a:xfrm>
            <a:custGeom>
              <a:avLst/>
              <a:gdLst/>
              <a:ahLst/>
              <a:cxnLst/>
              <a:rect l="l" t="t" r="r" b="b"/>
              <a:pathLst>
                <a:path w="1907" h="1402" extrusionOk="0">
                  <a:moveTo>
                    <a:pt x="1906" y="1"/>
                  </a:moveTo>
                  <a:cubicBezTo>
                    <a:pt x="1760" y="220"/>
                    <a:pt x="440" y="477"/>
                    <a:pt x="147" y="697"/>
                  </a:cubicBezTo>
                  <a:lnTo>
                    <a:pt x="110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63" y="1402"/>
                    <a:pt x="130" y="1402"/>
                  </a:cubicBezTo>
                  <a:cubicBezTo>
                    <a:pt x="136" y="1402"/>
                    <a:pt x="141" y="1399"/>
                    <a:pt x="147" y="1394"/>
                  </a:cubicBezTo>
                  <a:cubicBezTo>
                    <a:pt x="183" y="1394"/>
                    <a:pt x="1063" y="954"/>
                    <a:pt x="1357" y="770"/>
                  </a:cubicBezTo>
                  <a:cubicBezTo>
                    <a:pt x="1760" y="624"/>
                    <a:pt x="1576" y="550"/>
                    <a:pt x="1576" y="550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203943" y="2536715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3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176505" y="250828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723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6"/>
                  </a:lnTo>
                  <a:lnTo>
                    <a:pt x="660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183351" y="251219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183351" y="2512192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4"/>
                  </a:moveTo>
                  <a:cubicBezTo>
                    <a:pt x="1" y="1577"/>
                    <a:pt x="147" y="807"/>
                    <a:pt x="294" y="661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2744133" y="2435735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7" y="0"/>
                  </a:moveTo>
                  <a:lnTo>
                    <a:pt x="1" y="1467"/>
                  </a:lnTo>
                  <a:lnTo>
                    <a:pt x="2347" y="2860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2808849" y="2436217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97" y="0"/>
                  </a:moveTo>
                  <a:cubicBezTo>
                    <a:pt x="156" y="0"/>
                    <a:pt x="110" y="19"/>
                    <a:pt x="74" y="55"/>
                  </a:cubicBezTo>
                  <a:cubicBezTo>
                    <a:pt x="0" y="92"/>
                    <a:pt x="0" y="165"/>
                    <a:pt x="74" y="165"/>
                  </a:cubicBezTo>
                  <a:cubicBezTo>
                    <a:pt x="92" y="202"/>
                    <a:pt x="120" y="220"/>
                    <a:pt x="156" y="220"/>
                  </a:cubicBezTo>
                  <a:cubicBezTo>
                    <a:pt x="193" y="220"/>
                    <a:pt x="239" y="202"/>
                    <a:pt x="294" y="165"/>
                  </a:cubicBezTo>
                  <a:cubicBezTo>
                    <a:pt x="330" y="129"/>
                    <a:pt x="330" y="92"/>
                    <a:pt x="294" y="55"/>
                  </a:cubicBezTo>
                  <a:cubicBezTo>
                    <a:pt x="275" y="19"/>
                    <a:pt x="239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2808849" y="2439640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808849" y="2436217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97" y="0"/>
                  </a:moveTo>
                  <a:cubicBezTo>
                    <a:pt x="156" y="0"/>
                    <a:pt x="110" y="19"/>
                    <a:pt x="74" y="55"/>
                  </a:cubicBezTo>
                  <a:cubicBezTo>
                    <a:pt x="0" y="92"/>
                    <a:pt x="0" y="129"/>
                    <a:pt x="74" y="165"/>
                  </a:cubicBezTo>
                  <a:cubicBezTo>
                    <a:pt x="92" y="202"/>
                    <a:pt x="120" y="220"/>
                    <a:pt x="156" y="220"/>
                  </a:cubicBezTo>
                  <a:cubicBezTo>
                    <a:pt x="193" y="220"/>
                    <a:pt x="239" y="202"/>
                    <a:pt x="294" y="165"/>
                  </a:cubicBezTo>
                  <a:cubicBezTo>
                    <a:pt x="330" y="129"/>
                    <a:pt x="330" y="92"/>
                    <a:pt x="294" y="55"/>
                  </a:cubicBezTo>
                  <a:cubicBezTo>
                    <a:pt x="275" y="19"/>
                    <a:pt x="239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2808849" y="2435735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3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808849" y="2436217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2" y="0"/>
                  </a:moveTo>
                  <a:cubicBezTo>
                    <a:pt x="120" y="0"/>
                    <a:pt x="92" y="19"/>
                    <a:pt x="74" y="55"/>
                  </a:cubicBezTo>
                  <a:cubicBezTo>
                    <a:pt x="0" y="92"/>
                    <a:pt x="0" y="92"/>
                    <a:pt x="74" y="129"/>
                  </a:cubicBezTo>
                  <a:cubicBezTo>
                    <a:pt x="92" y="147"/>
                    <a:pt x="120" y="156"/>
                    <a:pt x="152" y="156"/>
                  </a:cubicBezTo>
                  <a:cubicBezTo>
                    <a:pt x="184" y="156"/>
                    <a:pt x="220" y="147"/>
                    <a:pt x="257" y="129"/>
                  </a:cubicBezTo>
                  <a:cubicBezTo>
                    <a:pt x="294" y="92"/>
                    <a:pt x="294" y="55"/>
                    <a:pt x="257" y="55"/>
                  </a:cubicBezTo>
                  <a:cubicBezTo>
                    <a:pt x="220" y="19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2811791" y="2435735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74" y="0"/>
                    <a:pt x="37" y="0"/>
                    <a:pt x="37" y="73"/>
                  </a:cubicBezTo>
                  <a:lnTo>
                    <a:pt x="0" y="73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2791199" y="2428462"/>
              <a:ext cx="21608" cy="11205"/>
            </a:xfrm>
            <a:custGeom>
              <a:avLst/>
              <a:gdLst/>
              <a:ahLst/>
              <a:cxnLst/>
              <a:rect l="l" t="t" r="r" b="b"/>
              <a:pathLst>
                <a:path w="808" h="419" extrusionOk="0">
                  <a:moveTo>
                    <a:pt x="169" y="0"/>
                  </a:moveTo>
                  <a:cubicBezTo>
                    <a:pt x="104" y="0"/>
                    <a:pt x="52" y="26"/>
                    <a:pt x="1" y="52"/>
                  </a:cubicBezTo>
                  <a:cubicBezTo>
                    <a:pt x="27" y="46"/>
                    <a:pt x="55" y="42"/>
                    <a:pt x="85" y="42"/>
                  </a:cubicBezTo>
                  <a:cubicBezTo>
                    <a:pt x="377" y="42"/>
                    <a:pt x="770" y="345"/>
                    <a:pt x="770" y="345"/>
                  </a:cubicBezTo>
                  <a:lnTo>
                    <a:pt x="807" y="419"/>
                  </a:lnTo>
                  <a:lnTo>
                    <a:pt x="807" y="345"/>
                  </a:lnTo>
                  <a:cubicBezTo>
                    <a:pt x="807" y="272"/>
                    <a:pt x="807" y="235"/>
                    <a:pt x="770" y="235"/>
                  </a:cubicBezTo>
                  <a:cubicBezTo>
                    <a:pt x="734" y="235"/>
                    <a:pt x="660" y="199"/>
                    <a:pt x="587" y="162"/>
                  </a:cubicBezTo>
                  <a:cubicBezTo>
                    <a:pt x="477" y="89"/>
                    <a:pt x="367" y="52"/>
                    <a:pt x="257" y="16"/>
                  </a:cubicBezTo>
                  <a:cubicBezTo>
                    <a:pt x="225" y="5"/>
                    <a:pt x="196" y="0"/>
                    <a:pt x="1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2811791" y="244945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818664" y="245044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3" y="1760"/>
                    <a:pt x="1063" y="1393"/>
                    <a:pt x="1063" y="1283"/>
                  </a:cubicBezTo>
                  <a:cubicBezTo>
                    <a:pt x="1100" y="1283"/>
                    <a:pt x="1430" y="110"/>
                    <a:pt x="1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2756889" y="242493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2762772" y="2425921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0"/>
                  </a:lnTo>
                  <a:cubicBezTo>
                    <a:pt x="74" y="660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1064" y="1394"/>
                    <a:pt x="1064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2754937" y="2384738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3" y="1"/>
                  </a:moveTo>
                  <a:lnTo>
                    <a:pt x="1503" y="1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1"/>
                    <a:pt x="1393" y="624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614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0" y="1687"/>
                  </a:lnTo>
                  <a:lnTo>
                    <a:pt x="880" y="1431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03" y="40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745122" y="2379844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4" y="1"/>
                    <a:pt x="514" y="514"/>
                    <a:pt x="330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2751995" y="2383775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477" y="477"/>
                    <a:pt x="293" y="660"/>
                  </a:cubicBezTo>
                  <a:cubicBezTo>
                    <a:pt x="183" y="807"/>
                    <a:pt x="0" y="1577"/>
                    <a:pt x="73" y="1723"/>
                  </a:cubicBezTo>
                  <a:cubicBezTo>
                    <a:pt x="73" y="1760"/>
                    <a:pt x="110" y="1760"/>
                    <a:pt x="110" y="1760"/>
                  </a:cubicBezTo>
                  <a:cubicBezTo>
                    <a:pt x="293" y="1723"/>
                    <a:pt x="1100" y="1467"/>
                    <a:pt x="1100" y="1467"/>
                  </a:cubicBezTo>
                  <a:cubicBezTo>
                    <a:pt x="1137" y="1467"/>
                    <a:pt x="1503" y="1283"/>
                    <a:pt x="1577" y="1027"/>
                  </a:cubicBezTo>
                  <a:cubicBezTo>
                    <a:pt x="1650" y="807"/>
                    <a:pt x="1833" y="73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2751995" y="238278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0"/>
                  </a:moveTo>
                  <a:cubicBezTo>
                    <a:pt x="0" y="1614"/>
                    <a:pt x="183" y="844"/>
                    <a:pt x="293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3" y="697"/>
                  </a:cubicBezTo>
                  <a:cubicBezTo>
                    <a:pt x="183" y="844"/>
                    <a:pt x="0" y="1614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2754937" y="2384738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7" y="1174"/>
                    <a:pt x="1430" y="954"/>
                  </a:cubicBezTo>
                  <a:cubicBezTo>
                    <a:pt x="1503" y="697"/>
                    <a:pt x="1613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24"/>
                    <a:pt x="1430" y="917"/>
                  </a:cubicBezTo>
                  <a:cubicBezTo>
                    <a:pt x="1357" y="1137"/>
                    <a:pt x="990" y="1284"/>
                    <a:pt x="990" y="1321"/>
                  </a:cubicBezTo>
                  <a:cubicBezTo>
                    <a:pt x="917" y="1321"/>
                    <a:pt x="183" y="1614"/>
                    <a:pt x="0" y="1651"/>
                  </a:cubicBezTo>
                  <a:lnTo>
                    <a:pt x="0" y="1651"/>
                  </a:lnTo>
                  <a:cubicBezTo>
                    <a:pt x="183" y="1614"/>
                    <a:pt x="990" y="1321"/>
                    <a:pt x="990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2781385" y="2413165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4" y="1"/>
                  </a:moveTo>
                  <a:lnTo>
                    <a:pt x="1" y="551"/>
                  </a:lnTo>
                  <a:lnTo>
                    <a:pt x="1" y="588"/>
                  </a:lnTo>
                  <a:lnTo>
                    <a:pt x="624" y="221"/>
                  </a:lnTo>
                  <a:cubicBezTo>
                    <a:pt x="624" y="221"/>
                    <a:pt x="661" y="111"/>
                    <a:pt x="661" y="74"/>
                  </a:cubicBezTo>
                  <a:cubicBezTo>
                    <a:pt x="661" y="3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2738249" y="2332777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4"/>
                  </a:moveTo>
                  <a:cubicBezTo>
                    <a:pt x="2787" y="1"/>
                    <a:pt x="2787" y="1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1"/>
                    <a:pt x="2604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091" y="2274"/>
                  </a:cubicBezTo>
                  <a:cubicBezTo>
                    <a:pt x="1981" y="2677"/>
                    <a:pt x="1871" y="3007"/>
                    <a:pt x="1871" y="3007"/>
                  </a:cubicBezTo>
                  <a:cubicBezTo>
                    <a:pt x="1724" y="3117"/>
                    <a:pt x="331" y="3484"/>
                    <a:pt x="74" y="3704"/>
                  </a:cubicBezTo>
                  <a:lnTo>
                    <a:pt x="74" y="3704"/>
                  </a:lnTo>
                  <a:cubicBezTo>
                    <a:pt x="38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4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2794141" y="2365135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787" y="74"/>
                  </a:moveTo>
                  <a:cubicBezTo>
                    <a:pt x="2787" y="1"/>
                    <a:pt x="2677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2844149" y="2365964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8" y="1"/>
                  </a:moveTo>
                  <a:cubicBezTo>
                    <a:pt x="879" y="1"/>
                    <a:pt x="812" y="22"/>
                    <a:pt x="770" y="43"/>
                  </a:cubicBezTo>
                  <a:lnTo>
                    <a:pt x="623" y="190"/>
                  </a:lnTo>
                  <a:lnTo>
                    <a:pt x="623" y="336"/>
                  </a:lnTo>
                  <a:cubicBezTo>
                    <a:pt x="550" y="666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2"/>
                    <a:pt x="697" y="1876"/>
                  </a:cubicBezTo>
                  <a:cubicBezTo>
                    <a:pt x="880" y="1253"/>
                    <a:pt x="990" y="116"/>
                    <a:pt x="990" y="43"/>
                  </a:cubicBezTo>
                  <a:cubicBezTo>
                    <a:pt x="990" y="12"/>
                    <a:pt x="96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794141" y="2444561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97" y="183"/>
                    <a:pt x="477" y="477"/>
                    <a:pt x="147" y="733"/>
                  </a:cubicBezTo>
                  <a:lnTo>
                    <a:pt x="111" y="770"/>
                  </a:lnTo>
                  <a:cubicBezTo>
                    <a:pt x="37" y="843"/>
                    <a:pt x="1" y="917"/>
                    <a:pt x="1" y="953"/>
                  </a:cubicBezTo>
                  <a:cubicBezTo>
                    <a:pt x="1" y="1058"/>
                    <a:pt x="68" y="1432"/>
                    <a:pt x="138" y="1432"/>
                  </a:cubicBezTo>
                  <a:cubicBezTo>
                    <a:pt x="141" y="1432"/>
                    <a:pt x="144" y="1431"/>
                    <a:pt x="147" y="1430"/>
                  </a:cubicBezTo>
                  <a:cubicBezTo>
                    <a:pt x="184" y="1430"/>
                    <a:pt x="1064" y="953"/>
                    <a:pt x="1357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837277" y="2444561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0" y="220"/>
                  </a:lnTo>
                  <a:cubicBezTo>
                    <a:pt x="660" y="220"/>
                    <a:pt x="770" y="110"/>
                    <a:pt x="770" y="37"/>
                  </a:cubicBezTo>
                  <a:cubicBezTo>
                    <a:pt x="770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809839" y="2416106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816685" y="242003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815722" y="2420038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37" y="1614"/>
                    <a:pt x="220" y="844"/>
                    <a:pt x="367" y="697"/>
                  </a:cubicBezTo>
                  <a:cubicBezTo>
                    <a:pt x="550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50" y="514"/>
                    <a:pt x="367" y="697"/>
                  </a:cubicBezTo>
                  <a:cubicBezTo>
                    <a:pt x="147" y="844"/>
                    <a:pt x="0" y="1614"/>
                    <a:pt x="110" y="1760"/>
                  </a:cubicBezTo>
                  <a:cubicBezTo>
                    <a:pt x="73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806897" y="2471998"/>
              <a:ext cx="133338" cy="76510"/>
            </a:xfrm>
            <a:custGeom>
              <a:avLst/>
              <a:gdLst/>
              <a:ahLst/>
              <a:cxnLst/>
              <a:rect l="l" t="t" r="r" b="b"/>
              <a:pathLst>
                <a:path w="4986" h="2861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86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871587" y="2473228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4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75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65"/>
                    <a:pt x="331" y="28"/>
                  </a:cubicBezTo>
                  <a:cubicBezTo>
                    <a:pt x="312" y="10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872577" y="2474940"/>
              <a:ext cx="7862" cy="1979"/>
            </a:xfrm>
            <a:custGeom>
              <a:avLst/>
              <a:gdLst/>
              <a:ahLst/>
              <a:cxnLst/>
              <a:rect l="l" t="t" r="r" b="b"/>
              <a:pathLst>
                <a:path w="294" h="74" extrusionOk="0">
                  <a:moveTo>
                    <a:pt x="0" y="1"/>
                  </a:moveTo>
                  <a:lnTo>
                    <a:pt x="0" y="74"/>
                  </a:lnTo>
                  <a:lnTo>
                    <a:pt x="294" y="74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871587" y="2473228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4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38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65"/>
                    <a:pt x="331" y="28"/>
                  </a:cubicBezTo>
                  <a:cubicBezTo>
                    <a:pt x="312" y="10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872577" y="2472988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74"/>
                    <a:pt x="131" y="122"/>
                    <a:pt x="228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872577" y="2473228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0"/>
                  </a:moveTo>
                  <a:cubicBezTo>
                    <a:pt x="120" y="0"/>
                    <a:pt x="92" y="10"/>
                    <a:pt x="74" y="28"/>
                  </a:cubicBezTo>
                  <a:cubicBezTo>
                    <a:pt x="0" y="65"/>
                    <a:pt x="0" y="65"/>
                    <a:pt x="74" y="138"/>
                  </a:cubicBezTo>
                  <a:cubicBezTo>
                    <a:pt x="92" y="156"/>
                    <a:pt x="120" y="165"/>
                    <a:pt x="152" y="165"/>
                  </a:cubicBezTo>
                  <a:cubicBezTo>
                    <a:pt x="184" y="165"/>
                    <a:pt x="220" y="156"/>
                    <a:pt x="257" y="138"/>
                  </a:cubicBezTo>
                  <a:cubicBezTo>
                    <a:pt x="294" y="65"/>
                    <a:pt x="294" y="28"/>
                    <a:pt x="257" y="28"/>
                  </a:cubicBezTo>
                  <a:cubicBezTo>
                    <a:pt x="220" y="10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874529" y="2472988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1" y="0"/>
                  </a:moveTo>
                  <a:cubicBezTo>
                    <a:pt x="111" y="0"/>
                    <a:pt x="74" y="0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11" y="110"/>
                  </a:lnTo>
                  <a:lnTo>
                    <a:pt x="111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852975" y="2464751"/>
              <a:ext cx="22571" cy="12168"/>
            </a:xfrm>
            <a:custGeom>
              <a:avLst/>
              <a:gdLst/>
              <a:ahLst/>
              <a:cxnLst/>
              <a:rect l="l" t="t" r="r" b="b"/>
              <a:pathLst>
                <a:path w="844" h="455" extrusionOk="0">
                  <a:moveTo>
                    <a:pt x="212" y="1"/>
                  </a:moveTo>
                  <a:cubicBezTo>
                    <a:pt x="142" y="1"/>
                    <a:pt x="81" y="35"/>
                    <a:pt x="0" y="88"/>
                  </a:cubicBezTo>
                  <a:cubicBezTo>
                    <a:pt x="43" y="74"/>
                    <a:pt x="88" y="68"/>
                    <a:pt x="134" y="68"/>
                  </a:cubicBezTo>
                  <a:cubicBezTo>
                    <a:pt x="437" y="68"/>
                    <a:pt x="770" y="345"/>
                    <a:pt x="770" y="345"/>
                  </a:cubicBezTo>
                  <a:lnTo>
                    <a:pt x="843" y="455"/>
                  </a:lnTo>
                  <a:lnTo>
                    <a:pt x="843" y="345"/>
                  </a:lnTo>
                  <a:cubicBezTo>
                    <a:pt x="843" y="308"/>
                    <a:pt x="843" y="272"/>
                    <a:pt x="770" y="272"/>
                  </a:cubicBezTo>
                  <a:cubicBezTo>
                    <a:pt x="733" y="272"/>
                    <a:pt x="697" y="198"/>
                    <a:pt x="587" y="162"/>
                  </a:cubicBezTo>
                  <a:cubicBezTo>
                    <a:pt x="513" y="125"/>
                    <a:pt x="367" y="88"/>
                    <a:pt x="293" y="15"/>
                  </a:cubicBezTo>
                  <a:cubicBezTo>
                    <a:pt x="264" y="5"/>
                    <a:pt x="237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875518" y="2486707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2882365" y="248769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3"/>
                  </a:lnTo>
                  <a:cubicBezTo>
                    <a:pt x="111" y="623"/>
                    <a:pt x="1" y="1577"/>
                    <a:pt x="111" y="1723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23"/>
                    <a:pt x="1027" y="1357"/>
                    <a:pt x="1064" y="1283"/>
                  </a:cubicBezTo>
                  <a:cubicBezTo>
                    <a:pt x="1101" y="1283"/>
                    <a:pt x="1431" y="73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818664" y="2460232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93" y="74"/>
                  </a:moveTo>
                  <a:lnTo>
                    <a:pt x="1393" y="74"/>
                  </a:lnTo>
                  <a:cubicBezTo>
                    <a:pt x="1393" y="74"/>
                    <a:pt x="1393" y="1"/>
                    <a:pt x="1393" y="74"/>
                  </a:cubicBezTo>
                  <a:cubicBezTo>
                    <a:pt x="1356" y="74"/>
                    <a:pt x="147" y="697"/>
                    <a:pt x="147" y="697"/>
                  </a:cubicBezTo>
                  <a:cubicBezTo>
                    <a:pt x="147" y="697"/>
                    <a:pt x="0" y="1614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00"/>
                  </a:lnTo>
                  <a:lnTo>
                    <a:pt x="440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826499" y="2463173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818664" y="2421027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0"/>
                  </a:moveTo>
                  <a:lnTo>
                    <a:pt x="1540" y="0"/>
                  </a:lnTo>
                  <a:cubicBezTo>
                    <a:pt x="1540" y="74"/>
                    <a:pt x="1466" y="74"/>
                    <a:pt x="1466" y="74"/>
                  </a:cubicBezTo>
                  <a:cubicBezTo>
                    <a:pt x="1466" y="257"/>
                    <a:pt x="1393" y="660"/>
                    <a:pt x="1356" y="917"/>
                  </a:cubicBezTo>
                  <a:cubicBezTo>
                    <a:pt x="1283" y="1173"/>
                    <a:pt x="917" y="1283"/>
                    <a:pt x="880" y="1283"/>
                  </a:cubicBezTo>
                  <a:cubicBezTo>
                    <a:pt x="880" y="1283"/>
                    <a:pt x="257" y="1540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723"/>
                  </a:lnTo>
                  <a:lnTo>
                    <a:pt x="880" y="1430"/>
                  </a:lnTo>
                  <a:lnTo>
                    <a:pt x="1246" y="1247"/>
                  </a:lnTo>
                  <a:lnTo>
                    <a:pt x="1393" y="1063"/>
                  </a:lnTo>
                  <a:lnTo>
                    <a:pt x="1540" y="404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808849" y="2416106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815722" y="242003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1"/>
                  </a:move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cubicBezTo>
                    <a:pt x="73" y="1797"/>
                    <a:pt x="110" y="1797"/>
                    <a:pt x="110" y="1797"/>
                  </a:cubicBezTo>
                  <a:lnTo>
                    <a:pt x="1063" y="1467"/>
                  </a:lnTo>
                  <a:cubicBezTo>
                    <a:pt x="1137" y="1467"/>
                    <a:pt x="1503" y="1284"/>
                    <a:pt x="1576" y="1064"/>
                  </a:cubicBezTo>
                  <a:cubicBezTo>
                    <a:pt x="1650" y="844"/>
                    <a:pt x="1833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815722" y="2420038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0"/>
                  </a:moveTo>
                  <a:cubicBezTo>
                    <a:pt x="0" y="1614"/>
                    <a:pt x="147" y="844"/>
                    <a:pt x="293" y="697"/>
                  </a:cubicBezTo>
                  <a:cubicBezTo>
                    <a:pt x="477" y="514"/>
                    <a:pt x="1686" y="1"/>
                    <a:pt x="1686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6" y="1"/>
                  </a:ln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818664" y="2421027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3" y="1357"/>
                  </a:moveTo>
                  <a:cubicBezTo>
                    <a:pt x="953" y="1357"/>
                    <a:pt x="1356" y="1210"/>
                    <a:pt x="1430" y="990"/>
                  </a:cubicBezTo>
                  <a:cubicBezTo>
                    <a:pt x="1503" y="697"/>
                    <a:pt x="1613" y="147"/>
                    <a:pt x="1576" y="0"/>
                  </a:cubicBezTo>
                  <a:lnTo>
                    <a:pt x="1576" y="0"/>
                  </a:lnTo>
                  <a:cubicBezTo>
                    <a:pt x="1576" y="147"/>
                    <a:pt x="1466" y="660"/>
                    <a:pt x="1430" y="917"/>
                  </a:cubicBezTo>
                  <a:cubicBezTo>
                    <a:pt x="1356" y="1173"/>
                    <a:pt x="953" y="1283"/>
                    <a:pt x="953" y="1357"/>
                  </a:cubicBezTo>
                  <a:cubicBezTo>
                    <a:pt x="917" y="1357"/>
                    <a:pt x="183" y="1613"/>
                    <a:pt x="0" y="1650"/>
                  </a:cubicBezTo>
                  <a:lnTo>
                    <a:pt x="0" y="1650"/>
                  </a:lnTo>
                  <a:cubicBezTo>
                    <a:pt x="183" y="1613"/>
                    <a:pt x="953" y="1357"/>
                    <a:pt x="953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843160" y="2449454"/>
              <a:ext cx="18666" cy="15698"/>
            </a:xfrm>
            <a:custGeom>
              <a:avLst/>
              <a:gdLst/>
              <a:ahLst/>
              <a:cxnLst/>
              <a:rect l="l" t="t" r="r" b="b"/>
              <a:pathLst>
                <a:path w="698" h="587" extrusionOk="0">
                  <a:moveTo>
                    <a:pt x="330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801977" y="2370029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8"/>
                  </a:moveTo>
                  <a:cubicBezTo>
                    <a:pt x="2787" y="1"/>
                    <a:pt x="2750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50" y="1"/>
                    <a:pt x="2604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84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1" y="3850"/>
                    <a:pt x="1" y="3924"/>
                  </a:cubicBezTo>
                  <a:cubicBezTo>
                    <a:pt x="1" y="3960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857868" y="2400435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110"/>
                  </a:moveTo>
                  <a:cubicBezTo>
                    <a:pt x="2823" y="0"/>
                    <a:pt x="2677" y="37"/>
                    <a:pt x="2567" y="110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76"/>
                    <a:pt x="0" y="3850"/>
                    <a:pt x="0" y="3923"/>
                  </a:cubicBezTo>
                  <a:cubicBezTo>
                    <a:pt x="0" y="4033"/>
                    <a:pt x="74" y="4436"/>
                    <a:pt x="147" y="4400"/>
                  </a:cubicBezTo>
                  <a:cubicBezTo>
                    <a:pt x="184" y="4400"/>
                    <a:pt x="184" y="4326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906887" y="2402789"/>
              <a:ext cx="26502" cy="84934"/>
            </a:xfrm>
            <a:custGeom>
              <a:avLst/>
              <a:gdLst/>
              <a:ahLst/>
              <a:cxnLst/>
              <a:rect l="l" t="t" r="r" b="b"/>
              <a:pathLst>
                <a:path w="991" h="3176" extrusionOk="0">
                  <a:moveTo>
                    <a:pt x="934" y="1"/>
                  </a:moveTo>
                  <a:cubicBezTo>
                    <a:pt x="881" y="1"/>
                    <a:pt x="800" y="37"/>
                    <a:pt x="734" y="59"/>
                  </a:cubicBezTo>
                  <a:lnTo>
                    <a:pt x="624" y="206"/>
                  </a:lnTo>
                  <a:lnTo>
                    <a:pt x="624" y="316"/>
                  </a:lnTo>
                  <a:cubicBezTo>
                    <a:pt x="550" y="646"/>
                    <a:pt x="477" y="1489"/>
                    <a:pt x="257" y="2222"/>
                  </a:cubicBezTo>
                  <a:cubicBezTo>
                    <a:pt x="110" y="2625"/>
                    <a:pt x="0" y="2955"/>
                    <a:pt x="0" y="2955"/>
                  </a:cubicBezTo>
                  <a:lnTo>
                    <a:pt x="330" y="3175"/>
                  </a:lnTo>
                  <a:lnTo>
                    <a:pt x="477" y="2992"/>
                  </a:lnTo>
                  <a:cubicBezTo>
                    <a:pt x="477" y="2992"/>
                    <a:pt x="514" y="2589"/>
                    <a:pt x="697" y="1892"/>
                  </a:cubicBezTo>
                  <a:cubicBezTo>
                    <a:pt x="917" y="1195"/>
                    <a:pt x="990" y="96"/>
                    <a:pt x="990" y="59"/>
                  </a:cubicBezTo>
                  <a:cubicBezTo>
                    <a:pt x="990" y="16"/>
                    <a:pt x="968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7868" y="2479834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cubicBezTo>
                    <a:pt x="1760" y="184"/>
                    <a:pt x="477" y="514"/>
                    <a:pt x="147" y="734"/>
                  </a:cubicBezTo>
                  <a:lnTo>
                    <a:pt x="110" y="807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68" y="1433"/>
                    <a:pt x="138" y="1433"/>
                  </a:cubicBezTo>
                  <a:cubicBezTo>
                    <a:pt x="141" y="1433"/>
                    <a:pt x="144" y="1432"/>
                    <a:pt x="147" y="1431"/>
                  </a:cubicBezTo>
                  <a:cubicBezTo>
                    <a:pt x="184" y="1431"/>
                    <a:pt x="1064" y="954"/>
                    <a:pt x="1357" y="807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900015" y="2481813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874529" y="2453386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513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11" y="1796"/>
                  </a:lnTo>
                  <a:lnTo>
                    <a:pt x="111" y="1796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880412" y="245632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cubicBezTo>
                    <a:pt x="74" y="1796"/>
                    <a:pt x="147" y="1796"/>
                    <a:pt x="147" y="1796"/>
                  </a:cubicBezTo>
                  <a:cubicBezTo>
                    <a:pt x="257" y="1760"/>
                    <a:pt x="1064" y="1503"/>
                    <a:pt x="1100" y="1466"/>
                  </a:cubicBezTo>
                  <a:cubicBezTo>
                    <a:pt x="1137" y="1466"/>
                    <a:pt x="1504" y="1320"/>
                    <a:pt x="1614" y="1063"/>
                  </a:cubicBezTo>
                  <a:cubicBezTo>
                    <a:pt x="1650" y="843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879423" y="2456327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4" y="1760"/>
                  </a:moveTo>
                  <a:cubicBezTo>
                    <a:pt x="1" y="1613"/>
                    <a:pt x="148" y="843"/>
                    <a:pt x="294" y="697"/>
                  </a:cubicBezTo>
                  <a:cubicBezTo>
                    <a:pt x="478" y="513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8" y="513"/>
                    <a:pt x="294" y="697"/>
                  </a:cubicBezTo>
                  <a:cubicBezTo>
                    <a:pt x="184" y="843"/>
                    <a:pt x="1" y="1613"/>
                    <a:pt x="74" y="1760"/>
                  </a:cubicBezTo>
                  <a:lnTo>
                    <a:pt x="74" y="1760"/>
                  </a:lnTo>
                  <a:cubicBezTo>
                    <a:pt x="111" y="1760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942188" y="2551424"/>
              <a:ext cx="134328" cy="75494"/>
            </a:xfrm>
            <a:custGeom>
              <a:avLst/>
              <a:gdLst/>
              <a:ahLst/>
              <a:cxnLst/>
              <a:rect l="l" t="t" r="r" b="b"/>
              <a:pathLst>
                <a:path w="5023" h="2823" extrusionOk="0">
                  <a:moveTo>
                    <a:pt x="2640" y="0"/>
                  </a:moveTo>
                  <a:lnTo>
                    <a:pt x="0" y="1466"/>
                  </a:lnTo>
                  <a:lnTo>
                    <a:pt x="2420" y="2823"/>
                  </a:lnTo>
                  <a:lnTo>
                    <a:pt x="5023" y="1320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3007867" y="2551664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1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0" y="64"/>
                    <a:pt x="0" y="174"/>
                    <a:pt x="74" y="174"/>
                  </a:cubicBezTo>
                  <a:cubicBezTo>
                    <a:pt x="110" y="193"/>
                    <a:pt x="147" y="202"/>
                    <a:pt x="184" y="202"/>
                  </a:cubicBezTo>
                  <a:cubicBezTo>
                    <a:pt x="220" y="202"/>
                    <a:pt x="257" y="193"/>
                    <a:pt x="294" y="174"/>
                  </a:cubicBezTo>
                  <a:cubicBezTo>
                    <a:pt x="367" y="101"/>
                    <a:pt x="367" y="64"/>
                    <a:pt x="294" y="28"/>
                  </a:cubicBezTo>
                  <a:cubicBezTo>
                    <a:pt x="275" y="9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3008857" y="2554365"/>
              <a:ext cx="6873" cy="27"/>
            </a:xfrm>
            <a:custGeom>
              <a:avLst/>
              <a:gdLst/>
              <a:ahLst/>
              <a:cxnLst/>
              <a:rect l="l" t="t" r="r" b="b"/>
              <a:pathLst>
                <a:path w="257" h="1" extrusionOk="0">
                  <a:moveTo>
                    <a:pt x="0" y="0"/>
                  </a:moveTo>
                  <a:lnTo>
                    <a:pt x="0" y="0"/>
                  </a:lnTo>
                  <a:lnTo>
                    <a:pt x="257" y="0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007867" y="2551664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1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0" y="64"/>
                    <a:pt x="0" y="101"/>
                    <a:pt x="74" y="174"/>
                  </a:cubicBezTo>
                  <a:cubicBezTo>
                    <a:pt x="110" y="193"/>
                    <a:pt x="147" y="202"/>
                    <a:pt x="184" y="202"/>
                  </a:cubicBezTo>
                  <a:cubicBezTo>
                    <a:pt x="220" y="202"/>
                    <a:pt x="257" y="193"/>
                    <a:pt x="294" y="174"/>
                  </a:cubicBezTo>
                  <a:cubicBezTo>
                    <a:pt x="367" y="101"/>
                    <a:pt x="367" y="64"/>
                    <a:pt x="294" y="28"/>
                  </a:cubicBezTo>
                  <a:cubicBezTo>
                    <a:pt x="275" y="9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3008857" y="2551424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3"/>
                    <a:pt x="0" y="73"/>
                  </a:cubicBezTo>
                  <a:cubicBezTo>
                    <a:pt x="0" y="73"/>
                    <a:pt x="114" y="122"/>
                    <a:pt x="212" y="122"/>
                  </a:cubicBezTo>
                  <a:cubicBezTo>
                    <a:pt x="261" y="122"/>
                    <a:pt x="306" y="110"/>
                    <a:pt x="330" y="73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008857" y="2551664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42" y="0"/>
                  </a:moveTo>
                  <a:cubicBezTo>
                    <a:pt x="110" y="0"/>
                    <a:pt x="73" y="9"/>
                    <a:pt x="37" y="28"/>
                  </a:cubicBezTo>
                  <a:cubicBezTo>
                    <a:pt x="0" y="64"/>
                    <a:pt x="0" y="64"/>
                    <a:pt x="37" y="101"/>
                  </a:cubicBezTo>
                  <a:cubicBezTo>
                    <a:pt x="73" y="138"/>
                    <a:pt x="110" y="156"/>
                    <a:pt x="142" y="156"/>
                  </a:cubicBezTo>
                  <a:cubicBezTo>
                    <a:pt x="174" y="156"/>
                    <a:pt x="202" y="138"/>
                    <a:pt x="220" y="101"/>
                  </a:cubicBezTo>
                  <a:cubicBezTo>
                    <a:pt x="257" y="64"/>
                    <a:pt x="257" y="28"/>
                    <a:pt x="220" y="28"/>
                  </a:cubicBezTo>
                  <a:cubicBezTo>
                    <a:pt x="202" y="9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011798" y="2551424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73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3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7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990217" y="2543561"/>
              <a:ext cx="22571" cy="10831"/>
            </a:xfrm>
            <a:custGeom>
              <a:avLst/>
              <a:gdLst/>
              <a:ahLst/>
              <a:cxnLst/>
              <a:rect l="l" t="t" r="r" b="b"/>
              <a:pathLst>
                <a:path w="844" h="405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4" y="28"/>
                  </a:cubicBezTo>
                  <a:cubicBezTo>
                    <a:pt x="413" y="28"/>
                    <a:pt x="807" y="331"/>
                    <a:pt x="807" y="331"/>
                  </a:cubicBezTo>
                  <a:lnTo>
                    <a:pt x="844" y="404"/>
                  </a:lnTo>
                  <a:lnTo>
                    <a:pt x="844" y="331"/>
                  </a:lnTo>
                  <a:cubicBezTo>
                    <a:pt x="844" y="294"/>
                    <a:pt x="844" y="221"/>
                    <a:pt x="807" y="221"/>
                  </a:cubicBezTo>
                  <a:cubicBezTo>
                    <a:pt x="734" y="221"/>
                    <a:pt x="697" y="184"/>
                    <a:pt x="624" y="147"/>
                  </a:cubicBezTo>
                  <a:cubicBezTo>
                    <a:pt x="514" y="111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3011798" y="256514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6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018644" y="2566105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24"/>
                    <a:pt x="1027" y="1357"/>
                    <a:pt x="1064" y="1284"/>
                  </a:cubicBezTo>
                  <a:cubicBezTo>
                    <a:pt x="1101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954917" y="254062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47" y="624"/>
                    <a:pt x="147" y="624"/>
                  </a:cubicBezTo>
                  <a:cubicBezTo>
                    <a:pt x="147" y="624"/>
                    <a:pt x="1" y="1541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962779" y="2541609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3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23"/>
                    <a:pt x="1027" y="1357"/>
                    <a:pt x="1027" y="1284"/>
                  </a:cubicBezTo>
                  <a:cubicBezTo>
                    <a:pt x="1100" y="1284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954917" y="2499463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3"/>
                    <a:pt x="1467" y="73"/>
                    <a:pt x="1467" y="73"/>
                  </a:cubicBezTo>
                  <a:cubicBezTo>
                    <a:pt x="1467" y="220"/>
                    <a:pt x="1357" y="660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945129" y="249454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951013" y="249847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4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951013" y="2498473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3"/>
                    <a:pt x="183" y="844"/>
                    <a:pt x="330" y="697"/>
                  </a:cubicBezTo>
                  <a:cubicBezTo>
                    <a:pt x="513" y="514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3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954917" y="2499463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37"/>
                    <a:pt x="954" y="1283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979440" y="2527890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938256" y="2448465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7"/>
                  </a:moveTo>
                  <a:cubicBezTo>
                    <a:pt x="2787" y="1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3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3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994148" y="2479834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6" y="111"/>
                  </a:moveTo>
                  <a:cubicBezTo>
                    <a:pt x="2786" y="1"/>
                    <a:pt x="2640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6" y="624"/>
                    <a:pt x="2346" y="1467"/>
                    <a:pt x="2127" y="2274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3" y="3117"/>
                    <a:pt x="330" y="3484"/>
                    <a:pt x="110" y="3740"/>
                  </a:cubicBezTo>
                  <a:lnTo>
                    <a:pt x="110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73"/>
                    <a:pt x="147" y="4400"/>
                  </a:cubicBezTo>
                  <a:cubicBezTo>
                    <a:pt x="184" y="4400"/>
                    <a:pt x="184" y="4327"/>
                    <a:pt x="220" y="4290"/>
                  </a:cubicBezTo>
                  <a:lnTo>
                    <a:pt x="220" y="4290"/>
                  </a:lnTo>
                  <a:cubicBezTo>
                    <a:pt x="220" y="4290"/>
                    <a:pt x="367" y="4107"/>
                    <a:pt x="733" y="3960"/>
                  </a:cubicBezTo>
                  <a:cubicBezTo>
                    <a:pt x="1137" y="3814"/>
                    <a:pt x="1577" y="3484"/>
                    <a:pt x="1577" y="3484"/>
                  </a:cubicBezTo>
                  <a:lnTo>
                    <a:pt x="1577" y="3557"/>
                  </a:lnTo>
                  <a:lnTo>
                    <a:pt x="2200" y="3190"/>
                  </a:lnTo>
                  <a:cubicBezTo>
                    <a:pt x="2200" y="3190"/>
                    <a:pt x="2346" y="3044"/>
                    <a:pt x="2346" y="3007"/>
                  </a:cubicBezTo>
                  <a:cubicBezTo>
                    <a:pt x="2346" y="3007"/>
                    <a:pt x="2383" y="2567"/>
                    <a:pt x="2566" y="1907"/>
                  </a:cubicBezTo>
                  <a:cubicBezTo>
                    <a:pt x="2750" y="1211"/>
                    <a:pt x="2786" y="148"/>
                    <a:pt x="2786" y="148"/>
                  </a:cubicBezTo>
                  <a:lnTo>
                    <a:pt x="278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3043167" y="2481224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899" y="1"/>
                  </a:moveTo>
                  <a:cubicBezTo>
                    <a:pt x="850" y="1"/>
                    <a:pt x="778" y="37"/>
                    <a:pt x="733" y="59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0" y="645"/>
                    <a:pt x="440" y="1489"/>
                    <a:pt x="220" y="2222"/>
                  </a:cubicBezTo>
                  <a:cubicBezTo>
                    <a:pt x="74" y="2625"/>
                    <a:pt x="0" y="2955"/>
                    <a:pt x="0" y="2955"/>
                  </a:cubicBezTo>
                  <a:lnTo>
                    <a:pt x="330" y="3175"/>
                  </a:lnTo>
                  <a:lnTo>
                    <a:pt x="440" y="2992"/>
                  </a:lnTo>
                  <a:cubicBezTo>
                    <a:pt x="440" y="2992"/>
                    <a:pt x="513" y="2588"/>
                    <a:pt x="697" y="1892"/>
                  </a:cubicBezTo>
                  <a:cubicBezTo>
                    <a:pt x="917" y="1232"/>
                    <a:pt x="953" y="96"/>
                    <a:pt x="953" y="59"/>
                  </a:cubicBezTo>
                  <a:cubicBezTo>
                    <a:pt x="953" y="16"/>
                    <a:pt x="931" y="1"/>
                    <a:pt x="8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994148" y="2560249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23" y="183"/>
                    <a:pt x="477" y="440"/>
                    <a:pt x="147" y="697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21"/>
                    <a:pt x="31" y="1401"/>
                    <a:pt x="123" y="1401"/>
                  </a:cubicBezTo>
                  <a:cubicBezTo>
                    <a:pt x="130" y="1401"/>
                    <a:pt x="138" y="1399"/>
                    <a:pt x="147" y="1393"/>
                  </a:cubicBezTo>
                  <a:cubicBezTo>
                    <a:pt x="184" y="1393"/>
                    <a:pt x="1063" y="953"/>
                    <a:pt x="1320" y="770"/>
                  </a:cubicBezTo>
                  <a:cubicBezTo>
                    <a:pt x="1723" y="623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036294" y="2560249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0" y="73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3009819" y="2531795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4" y="1"/>
                    <a:pt x="1724" y="1"/>
                    <a:pt x="1760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1" y="807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3015703" y="253473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61"/>
                    <a:pt x="1064" y="1504"/>
                    <a:pt x="1101" y="1467"/>
                  </a:cubicBezTo>
                  <a:cubicBezTo>
                    <a:pt x="1174" y="1467"/>
                    <a:pt x="1540" y="1284"/>
                    <a:pt x="1614" y="1064"/>
                  </a:cubicBezTo>
                  <a:cubicBezTo>
                    <a:pt x="1687" y="844"/>
                    <a:pt x="1834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3014740" y="253572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0"/>
                  </a:cubicBezTo>
                  <a:cubicBezTo>
                    <a:pt x="513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477"/>
                    <a:pt x="330" y="660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10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3006878" y="2586697"/>
              <a:ext cx="131413" cy="77473"/>
            </a:xfrm>
            <a:custGeom>
              <a:avLst/>
              <a:gdLst/>
              <a:ahLst/>
              <a:cxnLst/>
              <a:rect l="l" t="t" r="r" b="b"/>
              <a:pathLst>
                <a:path w="4914" h="2897" extrusionOk="0">
                  <a:moveTo>
                    <a:pt x="2604" y="1"/>
                  </a:moveTo>
                  <a:lnTo>
                    <a:pt x="1" y="1504"/>
                  </a:lnTo>
                  <a:lnTo>
                    <a:pt x="2384" y="2897"/>
                  </a:lnTo>
                  <a:lnTo>
                    <a:pt x="4913" y="139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071594" y="2588168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66"/>
                    <a:pt x="37" y="166"/>
                  </a:cubicBezTo>
                  <a:cubicBezTo>
                    <a:pt x="55" y="202"/>
                    <a:pt x="92" y="221"/>
                    <a:pt x="133" y="221"/>
                  </a:cubicBezTo>
                  <a:cubicBezTo>
                    <a:pt x="175" y="221"/>
                    <a:pt x="220" y="202"/>
                    <a:pt x="257" y="166"/>
                  </a:cubicBezTo>
                  <a:cubicBezTo>
                    <a:pt x="330" y="129"/>
                    <a:pt x="330" y="92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071594" y="2590628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071594" y="2588168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29"/>
                    <a:pt x="37" y="166"/>
                  </a:cubicBezTo>
                  <a:cubicBezTo>
                    <a:pt x="55" y="202"/>
                    <a:pt x="92" y="221"/>
                    <a:pt x="133" y="221"/>
                  </a:cubicBezTo>
                  <a:cubicBezTo>
                    <a:pt x="175" y="221"/>
                    <a:pt x="220" y="202"/>
                    <a:pt x="257" y="166"/>
                  </a:cubicBezTo>
                  <a:cubicBezTo>
                    <a:pt x="330" y="129"/>
                    <a:pt x="330" y="92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072584" y="2587686"/>
              <a:ext cx="8825" cy="3851"/>
            </a:xfrm>
            <a:custGeom>
              <a:avLst/>
              <a:gdLst/>
              <a:ahLst/>
              <a:cxnLst/>
              <a:rect l="l" t="t" r="r" b="b"/>
              <a:pathLst>
                <a:path w="330" h="144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30" y="143"/>
                    <a:pt x="228" y="143"/>
                  </a:cubicBezTo>
                  <a:cubicBezTo>
                    <a:pt x="277" y="143"/>
                    <a:pt x="318" y="135"/>
                    <a:pt x="330" y="110"/>
                  </a:cubicBezTo>
                  <a:cubicBezTo>
                    <a:pt x="330" y="74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072584" y="2588168"/>
              <a:ext cx="5883" cy="4199"/>
            </a:xfrm>
            <a:custGeom>
              <a:avLst/>
              <a:gdLst/>
              <a:ahLst/>
              <a:cxnLst/>
              <a:rect l="l" t="t" r="r" b="b"/>
              <a:pathLst>
                <a:path w="220" h="157" extrusionOk="0">
                  <a:moveTo>
                    <a:pt x="142" y="1"/>
                  </a:moveTo>
                  <a:cubicBezTo>
                    <a:pt x="110" y="1"/>
                    <a:pt x="73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3" y="147"/>
                    <a:pt x="110" y="157"/>
                    <a:pt x="142" y="157"/>
                  </a:cubicBezTo>
                  <a:cubicBezTo>
                    <a:pt x="174" y="157"/>
                    <a:pt x="202" y="147"/>
                    <a:pt x="220" y="129"/>
                  </a:cubicBezTo>
                  <a:lnTo>
                    <a:pt x="220" y="56"/>
                  </a:lnTo>
                  <a:cubicBezTo>
                    <a:pt x="202" y="19"/>
                    <a:pt x="174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73547" y="258768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47" y="0"/>
                    <a:pt x="111" y="0"/>
                    <a:pt x="74" y="74"/>
                  </a:cubicBezTo>
                  <a:lnTo>
                    <a:pt x="1" y="74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052955" y="2580814"/>
              <a:ext cx="22571" cy="10831"/>
            </a:xfrm>
            <a:custGeom>
              <a:avLst/>
              <a:gdLst/>
              <a:ahLst/>
              <a:cxnLst/>
              <a:rect l="l" t="t" r="r" b="b"/>
              <a:pathLst>
                <a:path w="844" h="405" extrusionOk="0">
                  <a:moveTo>
                    <a:pt x="294" y="1"/>
                  </a:moveTo>
                  <a:cubicBezTo>
                    <a:pt x="184" y="1"/>
                    <a:pt x="74" y="1"/>
                    <a:pt x="1" y="38"/>
                  </a:cubicBezTo>
                  <a:cubicBezTo>
                    <a:pt x="40" y="24"/>
                    <a:pt x="82" y="19"/>
                    <a:pt x="123" y="19"/>
                  </a:cubicBezTo>
                  <a:cubicBezTo>
                    <a:pt x="430" y="19"/>
                    <a:pt x="771" y="331"/>
                    <a:pt x="771" y="331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1"/>
                    <a:pt x="771" y="221"/>
                  </a:cubicBezTo>
                  <a:cubicBezTo>
                    <a:pt x="734" y="221"/>
                    <a:pt x="697" y="184"/>
                    <a:pt x="587" y="111"/>
                  </a:cubicBezTo>
                  <a:cubicBezTo>
                    <a:pt x="514" y="74"/>
                    <a:pt x="367" y="38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3075526" y="2601405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6" y="1"/>
                  </a:moveTo>
                  <a:lnTo>
                    <a:pt x="1356" y="1"/>
                  </a:lnTo>
                  <a:cubicBezTo>
                    <a:pt x="1320" y="1"/>
                    <a:pt x="1320" y="1"/>
                    <a:pt x="1356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3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57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3081382" y="260239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0"/>
                    <a:pt x="1064" y="1393"/>
                    <a:pt x="1064" y="1284"/>
                  </a:cubicBezTo>
                  <a:cubicBezTo>
                    <a:pt x="1101" y="1284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3018644" y="2575920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94" y="1"/>
                    <a:pt x="1394" y="1"/>
                    <a:pt x="1394" y="37"/>
                  </a:cubicBezTo>
                  <a:cubicBezTo>
                    <a:pt x="1320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3026507" y="2577872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3" y="661"/>
                  </a:lnTo>
                  <a:cubicBezTo>
                    <a:pt x="73" y="661"/>
                    <a:pt x="0" y="1614"/>
                    <a:pt x="73" y="1761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61"/>
                    <a:pt x="1026" y="1394"/>
                    <a:pt x="1026" y="1284"/>
                  </a:cubicBezTo>
                  <a:cubicBezTo>
                    <a:pt x="1100" y="1284"/>
                    <a:pt x="1393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3018644" y="2536715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3"/>
                    <a:pt x="1320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577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3008857" y="2531795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6" y="1"/>
                    <a:pt x="1760" y="1"/>
                  </a:cubicBezTo>
                  <a:cubicBezTo>
                    <a:pt x="1686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3014740" y="253473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3014740" y="253572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0"/>
                  </a:cubicBezTo>
                  <a:cubicBezTo>
                    <a:pt x="513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477"/>
                    <a:pt x="330" y="660"/>
                  </a:cubicBezTo>
                  <a:cubicBezTo>
                    <a:pt x="147" y="807"/>
                    <a:pt x="0" y="1577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3018644" y="2536715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60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23"/>
                    <a:pt x="1430" y="917"/>
                  </a:cubicBezTo>
                  <a:cubicBezTo>
                    <a:pt x="1320" y="1137"/>
                    <a:pt x="954" y="1283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3043167" y="2565142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14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3001984" y="2483765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50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3" y="37"/>
                    <a:pt x="2567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3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3057876" y="2516123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6" y="587"/>
                    <a:pt x="2346" y="1430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3" y="4400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6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6" y="3006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3"/>
                    <a:pt x="2786" y="110"/>
                    <a:pt x="2786" y="110"/>
                  </a:cubicBezTo>
                  <a:lnTo>
                    <a:pt x="2786" y="110"/>
                  </a:lnTo>
                  <a:cubicBezTo>
                    <a:pt x="2750" y="184"/>
                    <a:pt x="2786" y="110"/>
                    <a:pt x="2786" y="7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3106895" y="2517915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891" y="1"/>
                  </a:moveTo>
                  <a:cubicBezTo>
                    <a:pt x="842" y="1"/>
                    <a:pt x="776" y="22"/>
                    <a:pt x="733" y="43"/>
                  </a:cubicBezTo>
                  <a:lnTo>
                    <a:pt x="587" y="190"/>
                  </a:lnTo>
                  <a:lnTo>
                    <a:pt x="587" y="337"/>
                  </a:lnTo>
                  <a:cubicBezTo>
                    <a:pt x="550" y="667"/>
                    <a:pt x="440" y="1473"/>
                    <a:pt x="220" y="2206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40" y="2976"/>
                  </a:lnTo>
                  <a:cubicBezTo>
                    <a:pt x="440" y="2976"/>
                    <a:pt x="513" y="2573"/>
                    <a:pt x="697" y="1876"/>
                  </a:cubicBezTo>
                  <a:cubicBezTo>
                    <a:pt x="880" y="1216"/>
                    <a:pt x="953" y="117"/>
                    <a:pt x="953" y="43"/>
                  </a:cubicBezTo>
                  <a:cubicBezTo>
                    <a:pt x="953" y="12"/>
                    <a:pt x="927" y="1"/>
                    <a:pt x="89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3057876" y="259552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60" y="184"/>
                    <a:pt x="477" y="514"/>
                    <a:pt x="147" y="734"/>
                  </a:cubicBezTo>
                  <a:lnTo>
                    <a:pt x="110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1"/>
                  </a:cubicBezTo>
                  <a:cubicBezTo>
                    <a:pt x="183" y="1431"/>
                    <a:pt x="1063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100022" y="2596511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0" y="110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072584" y="2568084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6" y="0"/>
                    <a:pt x="513" y="514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078441" y="257198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331" y="1761"/>
                    <a:pt x="1101" y="1467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078441" y="2571989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1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724" y="1"/>
                    <a:pt x="1724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724" y="1"/>
                  </a:ln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lnTo>
                    <a:pt x="111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640211" y="2494542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1"/>
                  </a:moveTo>
                  <a:lnTo>
                    <a:pt x="1" y="1541"/>
                  </a:lnTo>
                  <a:lnTo>
                    <a:pt x="2384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704928" y="2496013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202"/>
                    <a:pt x="37" y="202"/>
                  </a:cubicBezTo>
                  <a:cubicBezTo>
                    <a:pt x="74" y="221"/>
                    <a:pt x="110" y="230"/>
                    <a:pt x="152" y="230"/>
                  </a:cubicBezTo>
                  <a:cubicBezTo>
                    <a:pt x="193" y="230"/>
                    <a:pt x="239" y="221"/>
                    <a:pt x="294" y="202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704928" y="2498473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33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704928" y="2496013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29"/>
                    <a:pt x="37" y="202"/>
                  </a:cubicBezTo>
                  <a:cubicBezTo>
                    <a:pt x="74" y="221"/>
                    <a:pt x="110" y="230"/>
                    <a:pt x="152" y="230"/>
                  </a:cubicBezTo>
                  <a:cubicBezTo>
                    <a:pt x="193" y="230"/>
                    <a:pt x="239" y="221"/>
                    <a:pt x="294" y="202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704928" y="2496521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3"/>
                    <a:pt x="0" y="73"/>
                  </a:cubicBezTo>
                  <a:cubicBezTo>
                    <a:pt x="0" y="73"/>
                    <a:pt x="147" y="122"/>
                    <a:pt x="245" y="122"/>
                  </a:cubicBezTo>
                  <a:cubicBezTo>
                    <a:pt x="294" y="122"/>
                    <a:pt x="330" y="110"/>
                    <a:pt x="330" y="73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704928" y="2496013"/>
              <a:ext cx="7862" cy="4947"/>
            </a:xfrm>
            <a:custGeom>
              <a:avLst/>
              <a:gdLst/>
              <a:ahLst/>
              <a:cxnLst/>
              <a:rect l="l" t="t" r="r" b="b"/>
              <a:pathLst>
                <a:path w="294" h="185" extrusionOk="0">
                  <a:moveTo>
                    <a:pt x="143" y="1"/>
                  </a:moveTo>
                  <a:cubicBezTo>
                    <a:pt x="110" y="1"/>
                    <a:pt x="74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4" y="166"/>
                    <a:pt x="110" y="184"/>
                    <a:pt x="143" y="184"/>
                  </a:cubicBezTo>
                  <a:cubicBezTo>
                    <a:pt x="175" y="184"/>
                    <a:pt x="202" y="166"/>
                    <a:pt x="220" y="129"/>
                  </a:cubicBezTo>
                  <a:cubicBezTo>
                    <a:pt x="294" y="92"/>
                    <a:pt x="294" y="56"/>
                    <a:pt x="220" y="56"/>
                  </a:cubicBezTo>
                  <a:cubicBezTo>
                    <a:pt x="202" y="19"/>
                    <a:pt x="175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707870" y="2496521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3"/>
                  </a:lnTo>
                  <a:lnTo>
                    <a:pt x="0" y="110"/>
                  </a:lnTo>
                  <a:lnTo>
                    <a:pt x="110" y="110"/>
                  </a:lnTo>
                  <a:lnTo>
                    <a:pt x="110" y="7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686289" y="2488659"/>
              <a:ext cx="22597" cy="10831"/>
            </a:xfrm>
            <a:custGeom>
              <a:avLst/>
              <a:gdLst/>
              <a:ahLst/>
              <a:cxnLst/>
              <a:rect l="l" t="t" r="r" b="b"/>
              <a:pathLst>
                <a:path w="845" h="405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4" y="28"/>
                  </a:cubicBezTo>
                  <a:cubicBezTo>
                    <a:pt x="414" y="28"/>
                    <a:pt x="807" y="331"/>
                    <a:pt x="807" y="331"/>
                  </a:cubicBezTo>
                  <a:lnTo>
                    <a:pt x="844" y="404"/>
                  </a:lnTo>
                  <a:lnTo>
                    <a:pt x="844" y="331"/>
                  </a:lnTo>
                  <a:cubicBezTo>
                    <a:pt x="844" y="257"/>
                    <a:pt x="844" y="221"/>
                    <a:pt x="807" y="221"/>
                  </a:cubicBezTo>
                  <a:cubicBezTo>
                    <a:pt x="734" y="221"/>
                    <a:pt x="697" y="184"/>
                    <a:pt x="624" y="147"/>
                  </a:cubicBezTo>
                  <a:cubicBezTo>
                    <a:pt x="514" y="111"/>
                    <a:pt x="368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707870" y="2509251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714743" y="2511203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57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651978" y="248475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57" y="0"/>
                    <a:pt x="1394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659840" y="2486707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257" y="1724"/>
                    <a:pt x="990" y="1357"/>
                    <a:pt x="1063" y="1247"/>
                  </a:cubicBezTo>
                  <a:cubicBezTo>
                    <a:pt x="1100" y="1247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51015" y="2444561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93" y="660"/>
                    <a:pt x="1320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6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3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642190" y="2439640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649036" y="2443571"/>
              <a:ext cx="48083" cy="48056"/>
            </a:xfrm>
            <a:custGeom>
              <a:avLst/>
              <a:gdLst/>
              <a:ahLst/>
              <a:cxnLst/>
              <a:rect l="l" t="t" r="r" b="b"/>
              <a:pathLst>
                <a:path w="1798" h="1797" extrusionOk="0">
                  <a:moveTo>
                    <a:pt x="1687" y="0"/>
                  </a:moveTo>
                  <a:cubicBezTo>
                    <a:pt x="1687" y="0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3"/>
                    <a:pt x="1027" y="1467"/>
                    <a:pt x="1101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1" y="807"/>
                    <a:pt x="1797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7084" y="2443571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3"/>
                  </a:moveTo>
                  <a:cubicBezTo>
                    <a:pt x="1" y="1613"/>
                    <a:pt x="184" y="807"/>
                    <a:pt x="330" y="697"/>
                  </a:cubicBezTo>
                  <a:cubicBezTo>
                    <a:pt x="514" y="514"/>
                    <a:pt x="1724" y="0"/>
                    <a:pt x="1724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4" y="0"/>
                  </a:lnTo>
                  <a:cubicBezTo>
                    <a:pt x="1724" y="0"/>
                    <a:pt x="514" y="514"/>
                    <a:pt x="330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11" y="1723"/>
                  </a:lnTo>
                  <a:cubicBezTo>
                    <a:pt x="147" y="1723"/>
                    <a:pt x="147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51978" y="2444561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20"/>
                  </a:moveTo>
                  <a:cubicBezTo>
                    <a:pt x="991" y="1320"/>
                    <a:pt x="1357" y="1210"/>
                    <a:pt x="1431" y="953"/>
                  </a:cubicBezTo>
                  <a:cubicBezTo>
                    <a:pt x="1541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57" y="1137"/>
                    <a:pt x="917" y="1283"/>
                    <a:pt x="991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91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76501" y="2472988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34328" y="2393563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7"/>
                  </a:moveTo>
                  <a:cubicBezTo>
                    <a:pt x="2787" y="1"/>
                    <a:pt x="2787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1" y="221"/>
                  </a:lnTo>
                  <a:lnTo>
                    <a:pt x="2421" y="221"/>
                  </a:lnTo>
                  <a:lnTo>
                    <a:pt x="2421" y="221"/>
                  </a:lnTo>
                  <a:lnTo>
                    <a:pt x="2421" y="294"/>
                  </a:lnTo>
                  <a:cubicBezTo>
                    <a:pt x="2311" y="587"/>
                    <a:pt x="2311" y="1467"/>
                    <a:pt x="2091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60"/>
                    <a:pt x="1" y="4327"/>
                    <a:pt x="38" y="4327"/>
                  </a:cubicBezTo>
                  <a:lnTo>
                    <a:pt x="38" y="4327"/>
                  </a:lnTo>
                  <a:lnTo>
                    <a:pt x="2127" y="5573"/>
                  </a:lnTo>
                  <a:lnTo>
                    <a:pt x="2494" y="5060"/>
                  </a:lnTo>
                  <a:lnTo>
                    <a:pt x="3850" y="4510"/>
                  </a:lnTo>
                  <a:lnTo>
                    <a:pt x="4034" y="4180"/>
                  </a:lnTo>
                  <a:lnTo>
                    <a:pt x="4877" y="12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90220" y="242493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111"/>
                  </a:moveTo>
                  <a:cubicBezTo>
                    <a:pt x="2787" y="1"/>
                    <a:pt x="2640" y="38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84"/>
                    <a:pt x="74" y="3704"/>
                  </a:cubicBezTo>
                  <a:lnTo>
                    <a:pt x="74" y="3704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4034"/>
                    <a:pt x="37" y="4437"/>
                    <a:pt x="147" y="4400"/>
                  </a:cubicBezTo>
                  <a:cubicBezTo>
                    <a:pt x="184" y="4400"/>
                    <a:pt x="184" y="4327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60"/>
                  </a:cubicBezTo>
                  <a:cubicBezTo>
                    <a:pt x="1137" y="3814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44"/>
                    <a:pt x="2347" y="2970"/>
                  </a:cubicBezTo>
                  <a:cubicBezTo>
                    <a:pt x="2347" y="2970"/>
                    <a:pt x="2383" y="2567"/>
                    <a:pt x="2567" y="1871"/>
                  </a:cubicBezTo>
                  <a:cubicBezTo>
                    <a:pt x="2750" y="1211"/>
                    <a:pt x="2787" y="148"/>
                    <a:pt x="2787" y="148"/>
                  </a:cubicBezTo>
                  <a:lnTo>
                    <a:pt x="278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740228" y="2426028"/>
              <a:ext cx="26502" cy="85202"/>
            </a:xfrm>
            <a:custGeom>
              <a:avLst/>
              <a:gdLst/>
              <a:ahLst/>
              <a:cxnLst/>
              <a:rect l="l" t="t" r="r" b="b"/>
              <a:pathLst>
                <a:path w="991" h="3186" extrusionOk="0">
                  <a:moveTo>
                    <a:pt x="917" y="0"/>
                  </a:moveTo>
                  <a:cubicBezTo>
                    <a:pt x="865" y="0"/>
                    <a:pt x="794" y="30"/>
                    <a:pt x="733" y="70"/>
                  </a:cubicBezTo>
                  <a:lnTo>
                    <a:pt x="623" y="180"/>
                  </a:lnTo>
                  <a:lnTo>
                    <a:pt x="623" y="326"/>
                  </a:lnTo>
                  <a:cubicBezTo>
                    <a:pt x="550" y="656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3" y="2563"/>
                    <a:pt x="697" y="1903"/>
                  </a:cubicBezTo>
                  <a:cubicBezTo>
                    <a:pt x="880" y="1243"/>
                    <a:pt x="990" y="107"/>
                    <a:pt x="990" y="70"/>
                  </a:cubicBezTo>
                  <a:cubicBezTo>
                    <a:pt x="990" y="20"/>
                    <a:pt x="960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691209" y="2504357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60" y="184"/>
                    <a:pt x="440" y="477"/>
                    <a:pt x="147" y="734"/>
                  </a:cubicBezTo>
                  <a:lnTo>
                    <a:pt x="110" y="807"/>
                  </a:lnTo>
                  <a:cubicBezTo>
                    <a:pt x="74" y="844"/>
                    <a:pt x="0" y="917"/>
                    <a:pt x="0" y="954"/>
                  </a:cubicBezTo>
                  <a:cubicBezTo>
                    <a:pt x="0" y="1059"/>
                    <a:pt x="67" y="1432"/>
                    <a:pt x="137" y="1432"/>
                  </a:cubicBezTo>
                  <a:cubicBezTo>
                    <a:pt x="141" y="1432"/>
                    <a:pt x="144" y="1432"/>
                    <a:pt x="147" y="1430"/>
                  </a:cubicBezTo>
                  <a:cubicBezTo>
                    <a:pt x="184" y="1430"/>
                    <a:pt x="1063" y="954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733355" y="2504357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4"/>
                  </a:lnTo>
                  <a:lnTo>
                    <a:pt x="624" y="257"/>
                  </a:lnTo>
                  <a:cubicBezTo>
                    <a:pt x="624" y="257"/>
                    <a:pt x="770" y="110"/>
                    <a:pt x="770" y="74"/>
                  </a:cubicBezTo>
                  <a:cubicBezTo>
                    <a:pt x="770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705918" y="2476892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687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11801" y="2479834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4"/>
                    <a:pt x="1613" y="1064"/>
                  </a:cubicBezTo>
                  <a:cubicBezTo>
                    <a:pt x="1686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764" y="247983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11" y="844"/>
                    <a:pt x="1" y="1614"/>
                    <a:pt x="74" y="1761"/>
                  </a:cubicBezTo>
                  <a:lnTo>
                    <a:pt x="74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03939" y="2531795"/>
              <a:ext cx="132375" cy="77500"/>
            </a:xfrm>
            <a:custGeom>
              <a:avLst/>
              <a:gdLst/>
              <a:ahLst/>
              <a:cxnLst/>
              <a:rect l="l" t="t" r="r" b="b"/>
              <a:pathLst>
                <a:path w="4950" h="2898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97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8655" y="253302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75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68655" y="2535726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4" y="37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68655" y="253302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68655" y="2532784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3"/>
                    <a:pt x="228" y="143"/>
                  </a:cubicBezTo>
                  <a:cubicBezTo>
                    <a:pt x="277" y="143"/>
                    <a:pt x="318" y="135"/>
                    <a:pt x="330" y="111"/>
                  </a:cubicBezTo>
                  <a:cubicBezTo>
                    <a:pt x="330" y="37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68655" y="2533025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102"/>
                    <a:pt x="0" y="102"/>
                    <a:pt x="37" y="138"/>
                  </a:cubicBezTo>
                  <a:cubicBezTo>
                    <a:pt x="74" y="156"/>
                    <a:pt x="110" y="166"/>
                    <a:pt x="142" y="166"/>
                  </a:cubicBezTo>
                  <a:cubicBezTo>
                    <a:pt x="175" y="166"/>
                    <a:pt x="202" y="156"/>
                    <a:pt x="220" y="138"/>
                  </a:cubicBezTo>
                  <a:cubicBezTo>
                    <a:pt x="294" y="102"/>
                    <a:pt x="294" y="28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0608" y="2532784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1" y="1"/>
                    <a:pt x="74" y="1"/>
                    <a:pt x="74" y="37"/>
                  </a:cubicBezTo>
                  <a:lnTo>
                    <a:pt x="1" y="37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750016" y="2524948"/>
              <a:ext cx="22597" cy="11793"/>
            </a:xfrm>
            <a:custGeom>
              <a:avLst/>
              <a:gdLst/>
              <a:ahLst/>
              <a:cxnLst/>
              <a:rect l="l" t="t" r="r" b="b"/>
              <a:pathLst>
                <a:path w="845" h="441" extrusionOk="0">
                  <a:moveTo>
                    <a:pt x="795" y="424"/>
                  </a:moveTo>
                  <a:cubicBezTo>
                    <a:pt x="779" y="424"/>
                    <a:pt x="795" y="440"/>
                    <a:pt x="844" y="440"/>
                  </a:cubicBezTo>
                  <a:cubicBezTo>
                    <a:pt x="820" y="428"/>
                    <a:pt x="803" y="424"/>
                    <a:pt x="795" y="424"/>
                  </a:cubicBezTo>
                  <a:close/>
                  <a:moveTo>
                    <a:pt x="294" y="0"/>
                  </a:moveTo>
                  <a:cubicBezTo>
                    <a:pt x="184" y="0"/>
                    <a:pt x="111" y="0"/>
                    <a:pt x="1" y="74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4"/>
                    <a:pt x="844" y="257"/>
                    <a:pt x="771" y="257"/>
                  </a:cubicBezTo>
                  <a:cubicBezTo>
                    <a:pt x="734" y="257"/>
                    <a:pt x="697" y="184"/>
                    <a:pt x="624" y="147"/>
                  </a:cubicBezTo>
                  <a:cubicBezTo>
                    <a:pt x="514" y="110"/>
                    <a:pt x="367" y="74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770608" y="254650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404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778443" y="2547492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23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60"/>
                    <a:pt x="1064" y="1394"/>
                    <a:pt x="1064" y="1284"/>
                  </a:cubicBezTo>
                  <a:cubicBezTo>
                    <a:pt x="1101" y="1284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715705" y="2521017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57" y="1"/>
                    <a:pt x="1357" y="1"/>
                    <a:pt x="1394" y="37"/>
                  </a:cubicBezTo>
                  <a:cubicBezTo>
                    <a:pt x="1321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721589" y="2522970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320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61"/>
                    <a:pt x="1064" y="1321"/>
                    <a:pt x="1064" y="1284"/>
                  </a:cubicBezTo>
                  <a:cubicBezTo>
                    <a:pt x="1137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714743" y="2481813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6" y="37"/>
                    <a:pt x="1466" y="37"/>
                  </a:cubicBezTo>
                  <a:cubicBezTo>
                    <a:pt x="1466" y="220"/>
                    <a:pt x="1393" y="623"/>
                    <a:pt x="1320" y="880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577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393"/>
                  </a:lnTo>
                  <a:lnTo>
                    <a:pt x="1247" y="1210"/>
                  </a:lnTo>
                  <a:lnTo>
                    <a:pt x="1393" y="1027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704928" y="2476892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477"/>
                    <a:pt x="330" y="661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710811" y="2479834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21" y="1762"/>
                    <a:pt x="1021" y="1464"/>
                    <a:pt x="1094" y="1464"/>
                  </a:cubicBezTo>
                  <a:cubicBezTo>
                    <a:pt x="1098" y="1464"/>
                    <a:pt x="1100" y="1465"/>
                    <a:pt x="1100" y="1467"/>
                  </a:cubicBezTo>
                  <a:cubicBezTo>
                    <a:pt x="1174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710811" y="2479834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0" y="1761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714743" y="2481813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3" y="1320"/>
                  </a:moveTo>
                  <a:cubicBezTo>
                    <a:pt x="953" y="1320"/>
                    <a:pt x="1320" y="1173"/>
                    <a:pt x="1430" y="953"/>
                  </a:cubicBezTo>
                  <a:cubicBezTo>
                    <a:pt x="1503" y="660"/>
                    <a:pt x="1613" y="110"/>
                    <a:pt x="1576" y="0"/>
                  </a:cubicBezTo>
                  <a:lnTo>
                    <a:pt x="1576" y="0"/>
                  </a:lnTo>
                  <a:cubicBezTo>
                    <a:pt x="1576" y="110"/>
                    <a:pt x="1466" y="623"/>
                    <a:pt x="1430" y="880"/>
                  </a:cubicBezTo>
                  <a:cubicBezTo>
                    <a:pt x="1320" y="1137"/>
                    <a:pt x="953" y="1283"/>
                    <a:pt x="953" y="1320"/>
                  </a:cubicBezTo>
                  <a:cubicBezTo>
                    <a:pt x="917" y="1320"/>
                    <a:pt x="183" y="1577"/>
                    <a:pt x="0" y="1650"/>
                  </a:cubicBezTo>
                  <a:lnTo>
                    <a:pt x="0" y="1650"/>
                  </a:lnTo>
                  <a:cubicBezTo>
                    <a:pt x="183" y="1577"/>
                    <a:pt x="953" y="1320"/>
                    <a:pt x="953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739239" y="2509251"/>
              <a:ext cx="18666" cy="16687"/>
            </a:xfrm>
            <a:custGeom>
              <a:avLst/>
              <a:gdLst/>
              <a:ahLst/>
              <a:cxnLst/>
              <a:rect l="l" t="t" r="r" b="b"/>
              <a:pathLst>
                <a:path w="698" h="624" extrusionOk="0">
                  <a:moveTo>
                    <a:pt x="331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1"/>
                  </a:cubicBezTo>
                  <a:cubicBezTo>
                    <a:pt x="697" y="37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698055" y="2428863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87" y="37"/>
                    <a:pt x="2714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14" y="1"/>
                    <a:pt x="2604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7"/>
                    <a:pt x="1" y="4326"/>
                    <a:pt x="38" y="4326"/>
                  </a:cubicBezTo>
                  <a:lnTo>
                    <a:pt x="38" y="4326"/>
                  </a:lnTo>
                  <a:lnTo>
                    <a:pt x="2127" y="5573"/>
                  </a:lnTo>
                  <a:lnTo>
                    <a:pt x="2494" y="5060"/>
                  </a:lnTo>
                  <a:lnTo>
                    <a:pt x="3850" y="4510"/>
                  </a:lnTo>
                  <a:lnTo>
                    <a:pt x="4033" y="4216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753947" y="2460232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7" y="111"/>
                  </a:moveTo>
                  <a:cubicBezTo>
                    <a:pt x="2787" y="1"/>
                    <a:pt x="2677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60" y="3117"/>
                    <a:pt x="330" y="3483"/>
                    <a:pt x="110" y="3740"/>
                  </a:cubicBezTo>
                  <a:lnTo>
                    <a:pt x="110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73"/>
                    <a:pt x="147" y="4400"/>
                  </a:cubicBezTo>
                  <a:cubicBezTo>
                    <a:pt x="184" y="4400"/>
                    <a:pt x="184" y="4327"/>
                    <a:pt x="220" y="4290"/>
                  </a:cubicBezTo>
                  <a:lnTo>
                    <a:pt x="220" y="4290"/>
                  </a:lnTo>
                  <a:cubicBezTo>
                    <a:pt x="220" y="4290"/>
                    <a:pt x="367" y="4107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57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7"/>
                  </a:cubicBezTo>
                  <a:cubicBezTo>
                    <a:pt x="2347" y="3007"/>
                    <a:pt x="2383" y="2567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803956" y="2463013"/>
              <a:ext cx="26475" cy="84506"/>
            </a:xfrm>
            <a:custGeom>
              <a:avLst/>
              <a:gdLst/>
              <a:ahLst/>
              <a:cxnLst/>
              <a:rect l="l" t="t" r="r" b="b"/>
              <a:pathLst>
                <a:path w="990" h="3160" extrusionOk="0">
                  <a:moveTo>
                    <a:pt x="925" y="1"/>
                  </a:moveTo>
                  <a:cubicBezTo>
                    <a:pt x="873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7"/>
                  </a:lnTo>
                  <a:cubicBezTo>
                    <a:pt x="550" y="630"/>
                    <a:pt x="477" y="1473"/>
                    <a:pt x="220" y="2206"/>
                  </a:cubicBezTo>
                  <a:cubicBezTo>
                    <a:pt x="110" y="2610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180"/>
                    <a:pt x="990" y="80"/>
                    <a:pt x="990" y="43"/>
                  </a:cubicBezTo>
                  <a:cubicBezTo>
                    <a:pt x="990" y="12"/>
                    <a:pt x="964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753947" y="2540620"/>
              <a:ext cx="50035" cy="37520"/>
            </a:xfrm>
            <a:custGeom>
              <a:avLst/>
              <a:gdLst/>
              <a:ahLst/>
              <a:cxnLst/>
              <a:rect l="l" t="t" r="r" b="b"/>
              <a:pathLst>
                <a:path w="1871" h="1403" extrusionOk="0">
                  <a:moveTo>
                    <a:pt x="1870" y="1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4"/>
                  </a:cubicBezTo>
                  <a:cubicBezTo>
                    <a:pt x="184" y="1394"/>
                    <a:pt x="1064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797083" y="2541609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769645" y="251318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776491" y="251708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478"/>
                    <a:pt x="294" y="661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74539" y="2517086"/>
              <a:ext cx="48056" cy="46104"/>
            </a:xfrm>
            <a:custGeom>
              <a:avLst/>
              <a:gdLst/>
              <a:ahLst/>
              <a:cxnLst/>
              <a:rect l="l" t="t" r="r" b="b"/>
              <a:pathLst>
                <a:path w="1797" h="1724" extrusionOk="0">
                  <a:moveTo>
                    <a:pt x="147" y="1724"/>
                  </a:moveTo>
                  <a:cubicBezTo>
                    <a:pt x="74" y="1614"/>
                    <a:pt x="257" y="807"/>
                    <a:pt x="367" y="698"/>
                  </a:cubicBezTo>
                  <a:cubicBezTo>
                    <a:pt x="550" y="514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514"/>
                    <a:pt x="367" y="698"/>
                  </a:cubicBezTo>
                  <a:cubicBezTo>
                    <a:pt x="184" y="807"/>
                    <a:pt x="0" y="1614"/>
                    <a:pt x="147" y="1724"/>
                  </a:cubicBezTo>
                  <a:cubicBezTo>
                    <a:pt x="110" y="1724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840218" y="2610230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1"/>
                  </a:moveTo>
                  <a:lnTo>
                    <a:pt x="1" y="1504"/>
                  </a:lnTo>
                  <a:lnTo>
                    <a:pt x="2310" y="2897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904935" y="261146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101"/>
                    <a:pt x="0" y="175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904935" y="2614161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33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904935" y="261146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904935" y="2611220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3" y="143"/>
                    <a:pt x="330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904935" y="261146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01"/>
                    <a:pt x="257" y="28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906887" y="2611220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110" y="0"/>
                    <a:pt x="74" y="0"/>
                    <a:pt x="74" y="37"/>
                  </a:cubicBezTo>
                  <a:lnTo>
                    <a:pt x="0" y="37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886296" y="2603384"/>
              <a:ext cx="22571" cy="11767"/>
            </a:xfrm>
            <a:custGeom>
              <a:avLst/>
              <a:gdLst/>
              <a:ahLst/>
              <a:cxnLst/>
              <a:rect l="l" t="t" r="r" b="b"/>
              <a:pathLst>
                <a:path w="844" h="440" extrusionOk="0">
                  <a:moveTo>
                    <a:pt x="294" y="0"/>
                  </a:moveTo>
                  <a:cubicBezTo>
                    <a:pt x="184" y="0"/>
                    <a:pt x="111" y="0"/>
                    <a:pt x="1" y="73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0" y="330"/>
                    <a:pt x="770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57"/>
                    <a:pt x="770" y="257"/>
                  </a:cubicBezTo>
                  <a:cubicBezTo>
                    <a:pt x="734" y="257"/>
                    <a:pt x="697" y="220"/>
                    <a:pt x="587" y="147"/>
                  </a:cubicBezTo>
                  <a:cubicBezTo>
                    <a:pt x="514" y="110"/>
                    <a:pt x="367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906887" y="262493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914723" y="262592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60"/>
                    <a:pt x="1027" y="1393"/>
                    <a:pt x="1027" y="1283"/>
                  </a:cubicBezTo>
                  <a:cubicBezTo>
                    <a:pt x="1101" y="1283"/>
                    <a:pt x="1430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851985" y="260044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0" y="0"/>
                    <a:pt x="1320" y="0"/>
                    <a:pt x="1394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110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7868" y="2601405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0"/>
                    <a:pt x="1064" y="1394"/>
                    <a:pt x="1064" y="1284"/>
                  </a:cubicBezTo>
                  <a:cubicBezTo>
                    <a:pt x="1100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50996" y="2560249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3"/>
                    <a:pt x="1321" y="917"/>
                  </a:cubicBezTo>
                  <a:cubicBezTo>
                    <a:pt x="1284" y="1136"/>
                    <a:pt x="917" y="1283"/>
                    <a:pt x="844" y="1283"/>
                  </a:cubicBezTo>
                  <a:cubicBezTo>
                    <a:pt x="844" y="1283"/>
                    <a:pt x="221" y="1503"/>
                    <a:pt x="1" y="1576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44" y="1393"/>
                  </a:lnTo>
                  <a:lnTo>
                    <a:pt x="1211" y="1210"/>
                  </a:lnTo>
                  <a:lnTo>
                    <a:pt x="1357" y="1026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41208" y="255436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3" y="513"/>
                    <a:pt x="294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10" y="1796"/>
                  </a:lnTo>
                  <a:lnTo>
                    <a:pt x="110" y="1796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847091" y="2558270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44"/>
                    <a:pt x="1833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847091" y="2558270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850996" y="2559259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577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60"/>
                    <a:pt x="1431" y="917"/>
                  </a:cubicBezTo>
                  <a:cubicBezTo>
                    <a:pt x="1321" y="1173"/>
                    <a:pt x="954" y="1320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876508" y="2587686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4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0"/>
                  </a:cubicBezTo>
                  <a:cubicBezTo>
                    <a:pt x="697" y="74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833346" y="2508288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824" y="37"/>
                  </a:moveTo>
                  <a:cubicBezTo>
                    <a:pt x="2824" y="0"/>
                    <a:pt x="2824" y="0"/>
                    <a:pt x="2824" y="37"/>
                  </a:cubicBezTo>
                  <a:lnTo>
                    <a:pt x="2824" y="37"/>
                  </a:lnTo>
                  <a:lnTo>
                    <a:pt x="2824" y="37"/>
                  </a:lnTo>
                  <a:cubicBezTo>
                    <a:pt x="2750" y="0"/>
                    <a:pt x="2640" y="37"/>
                    <a:pt x="2567" y="110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6"/>
                    <a:pt x="2127" y="2236"/>
                  </a:cubicBezTo>
                  <a:cubicBezTo>
                    <a:pt x="1981" y="2640"/>
                    <a:pt x="1907" y="2969"/>
                    <a:pt x="1907" y="2969"/>
                  </a:cubicBezTo>
                  <a:cubicBezTo>
                    <a:pt x="1761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76"/>
                    <a:pt x="1" y="3849"/>
                    <a:pt x="1" y="3959"/>
                  </a:cubicBezTo>
                  <a:cubicBezTo>
                    <a:pt x="1" y="3996"/>
                    <a:pt x="1" y="4363"/>
                    <a:pt x="74" y="4363"/>
                  </a:cubicBezTo>
                  <a:lnTo>
                    <a:pt x="74" y="4363"/>
                  </a:lnTo>
                  <a:lnTo>
                    <a:pt x="2164" y="5609"/>
                  </a:lnTo>
                  <a:lnTo>
                    <a:pt x="2531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890227" y="254062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1"/>
                    <a:pt x="2640" y="37"/>
                    <a:pt x="2566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6" y="587"/>
                    <a:pt x="2346" y="1431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330" y="3484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7"/>
                    <a:pt x="1540" y="3484"/>
                    <a:pt x="1540" y="3484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4"/>
                    <a:pt x="2786" y="111"/>
                    <a:pt x="2786" y="111"/>
                  </a:cubicBezTo>
                  <a:lnTo>
                    <a:pt x="278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940209" y="2541449"/>
              <a:ext cx="25539" cy="84506"/>
            </a:xfrm>
            <a:custGeom>
              <a:avLst/>
              <a:gdLst/>
              <a:ahLst/>
              <a:cxnLst/>
              <a:rect l="l" t="t" r="r" b="b"/>
              <a:pathLst>
                <a:path w="955" h="3160" extrusionOk="0">
                  <a:moveTo>
                    <a:pt x="903" y="1"/>
                  </a:moveTo>
                  <a:cubicBezTo>
                    <a:pt x="861" y="1"/>
                    <a:pt x="798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1" y="630"/>
                    <a:pt x="477" y="1473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331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881" y="1253"/>
                    <a:pt x="954" y="80"/>
                    <a:pt x="954" y="43"/>
                  </a:cubicBezTo>
                  <a:cubicBezTo>
                    <a:pt x="954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890227" y="2619055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1"/>
                  </a:moveTo>
                  <a:lnTo>
                    <a:pt x="1851" y="32"/>
                  </a:lnTo>
                  <a:lnTo>
                    <a:pt x="1851" y="32"/>
                  </a:lnTo>
                  <a:cubicBezTo>
                    <a:pt x="1860" y="22"/>
                    <a:pt x="1866" y="11"/>
                    <a:pt x="1870" y="1"/>
                  </a:cubicBezTo>
                  <a:close/>
                  <a:moveTo>
                    <a:pt x="1851" y="32"/>
                  </a:moveTo>
                  <a:cubicBezTo>
                    <a:pt x="1669" y="245"/>
                    <a:pt x="424" y="490"/>
                    <a:pt x="110" y="734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94" y="1402"/>
                  </a:cubicBezTo>
                  <a:cubicBezTo>
                    <a:pt x="99" y="1402"/>
                    <a:pt x="105" y="1399"/>
                    <a:pt x="110" y="1394"/>
                  </a:cubicBezTo>
                  <a:cubicBezTo>
                    <a:pt x="184" y="1394"/>
                    <a:pt x="1027" y="954"/>
                    <a:pt x="1320" y="770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51" y="32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933362" y="2620045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905898" y="2591618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1" y="1760"/>
                  </a:lnTo>
                  <a:lnTo>
                    <a:pt x="441" y="1137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911781" y="259552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40" y="1284"/>
                    <a:pt x="1614" y="1064"/>
                  </a:cubicBezTo>
                  <a:cubicBezTo>
                    <a:pt x="1650" y="807"/>
                    <a:pt x="1834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910819" y="2595522"/>
              <a:ext cx="48056" cy="46104"/>
            </a:xfrm>
            <a:custGeom>
              <a:avLst/>
              <a:gdLst/>
              <a:ahLst/>
              <a:cxnLst/>
              <a:rect l="l" t="t" r="r" b="b"/>
              <a:pathLst>
                <a:path w="1797" h="1724" extrusionOk="0">
                  <a:moveTo>
                    <a:pt x="147" y="1724"/>
                  </a:moveTo>
                  <a:cubicBezTo>
                    <a:pt x="37" y="1614"/>
                    <a:pt x="220" y="807"/>
                    <a:pt x="367" y="697"/>
                  </a:cubicBezTo>
                  <a:cubicBezTo>
                    <a:pt x="550" y="514"/>
                    <a:pt x="1760" y="1"/>
                    <a:pt x="1760" y="1"/>
                  </a:cubicBezTo>
                  <a:lnTo>
                    <a:pt x="1796" y="1"/>
                  </a:lnTo>
                  <a:lnTo>
                    <a:pt x="1796" y="1"/>
                  </a:lnTo>
                  <a:lnTo>
                    <a:pt x="1760" y="1"/>
                  </a:lnTo>
                  <a:cubicBezTo>
                    <a:pt x="1760" y="1"/>
                    <a:pt x="550" y="514"/>
                    <a:pt x="367" y="697"/>
                  </a:cubicBezTo>
                  <a:cubicBezTo>
                    <a:pt x="183" y="807"/>
                    <a:pt x="0" y="1614"/>
                    <a:pt x="147" y="1724"/>
                  </a:cubicBezTo>
                  <a:cubicBezTo>
                    <a:pt x="110" y="1724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901994" y="2646520"/>
              <a:ext cx="134328" cy="77473"/>
            </a:xfrm>
            <a:custGeom>
              <a:avLst/>
              <a:gdLst/>
              <a:ahLst/>
              <a:cxnLst/>
              <a:rect l="l" t="t" r="r" b="b"/>
              <a:pathLst>
                <a:path w="5023" h="2897" extrusionOk="0">
                  <a:moveTo>
                    <a:pt x="2640" y="0"/>
                  </a:moveTo>
                  <a:lnTo>
                    <a:pt x="0" y="1540"/>
                  </a:lnTo>
                  <a:lnTo>
                    <a:pt x="2383" y="2896"/>
                  </a:lnTo>
                  <a:lnTo>
                    <a:pt x="5023" y="1393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966684" y="2647991"/>
              <a:ext cx="10804" cy="5910"/>
            </a:xfrm>
            <a:custGeom>
              <a:avLst/>
              <a:gdLst/>
              <a:ahLst/>
              <a:cxnLst/>
              <a:rect l="l" t="t" r="r" b="b"/>
              <a:pathLst>
                <a:path w="404" h="221" extrusionOk="0">
                  <a:moveTo>
                    <a:pt x="248" y="0"/>
                  </a:moveTo>
                  <a:cubicBezTo>
                    <a:pt x="212" y="0"/>
                    <a:pt x="166" y="18"/>
                    <a:pt x="111" y="55"/>
                  </a:cubicBezTo>
                  <a:cubicBezTo>
                    <a:pt x="1" y="92"/>
                    <a:pt x="1" y="165"/>
                    <a:pt x="111" y="165"/>
                  </a:cubicBezTo>
                  <a:cubicBezTo>
                    <a:pt x="129" y="202"/>
                    <a:pt x="166" y="220"/>
                    <a:pt x="207" y="220"/>
                  </a:cubicBezTo>
                  <a:cubicBezTo>
                    <a:pt x="248" y="220"/>
                    <a:pt x="294" y="202"/>
                    <a:pt x="331" y="165"/>
                  </a:cubicBezTo>
                  <a:cubicBezTo>
                    <a:pt x="404" y="128"/>
                    <a:pt x="404" y="92"/>
                    <a:pt x="331" y="55"/>
                  </a:cubicBezTo>
                  <a:cubicBezTo>
                    <a:pt x="312" y="18"/>
                    <a:pt x="285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968663" y="2650424"/>
              <a:ext cx="6873" cy="1016"/>
            </a:xfrm>
            <a:custGeom>
              <a:avLst/>
              <a:gdLst/>
              <a:ahLst/>
              <a:cxnLst/>
              <a:rect l="l" t="t" r="r" b="b"/>
              <a:pathLst>
                <a:path w="257" h="38" extrusionOk="0">
                  <a:moveTo>
                    <a:pt x="0" y="1"/>
                  </a:moveTo>
                  <a:lnTo>
                    <a:pt x="0" y="37"/>
                  </a:lnTo>
                  <a:lnTo>
                    <a:pt x="257" y="3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966684" y="2647991"/>
              <a:ext cx="10804" cy="5910"/>
            </a:xfrm>
            <a:custGeom>
              <a:avLst/>
              <a:gdLst/>
              <a:ahLst/>
              <a:cxnLst/>
              <a:rect l="l" t="t" r="r" b="b"/>
              <a:pathLst>
                <a:path w="404" h="221" extrusionOk="0">
                  <a:moveTo>
                    <a:pt x="248" y="0"/>
                  </a:moveTo>
                  <a:cubicBezTo>
                    <a:pt x="212" y="0"/>
                    <a:pt x="166" y="18"/>
                    <a:pt x="111" y="55"/>
                  </a:cubicBezTo>
                  <a:cubicBezTo>
                    <a:pt x="1" y="92"/>
                    <a:pt x="1" y="128"/>
                    <a:pt x="111" y="165"/>
                  </a:cubicBezTo>
                  <a:cubicBezTo>
                    <a:pt x="129" y="202"/>
                    <a:pt x="166" y="220"/>
                    <a:pt x="207" y="220"/>
                  </a:cubicBezTo>
                  <a:cubicBezTo>
                    <a:pt x="248" y="220"/>
                    <a:pt x="294" y="202"/>
                    <a:pt x="331" y="165"/>
                  </a:cubicBezTo>
                  <a:cubicBezTo>
                    <a:pt x="404" y="128"/>
                    <a:pt x="404" y="92"/>
                    <a:pt x="331" y="55"/>
                  </a:cubicBezTo>
                  <a:cubicBezTo>
                    <a:pt x="312" y="18"/>
                    <a:pt x="285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968663" y="2648472"/>
              <a:ext cx="8825" cy="2861"/>
            </a:xfrm>
            <a:custGeom>
              <a:avLst/>
              <a:gdLst/>
              <a:ahLst/>
              <a:cxnLst/>
              <a:rect l="l" t="t" r="r" b="b"/>
              <a:pathLst>
                <a:path w="330" h="107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14" y="106"/>
                    <a:pt x="212" y="106"/>
                  </a:cubicBezTo>
                  <a:cubicBezTo>
                    <a:pt x="261" y="106"/>
                    <a:pt x="306" y="98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968663" y="2648713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01"/>
                  </a:cubicBezTo>
                  <a:cubicBezTo>
                    <a:pt x="55" y="138"/>
                    <a:pt x="92" y="156"/>
                    <a:pt x="128" y="156"/>
                  </a:cubicBezTo>
                  <a:cubicBezTo>
                    <a:pt x="165" y="156"/>
                    <a:pt x="202" y="138"/>
                    <a:pt x="220" y="101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969625" y="2648472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0"/>
                  </a:moveTo>
                  <a:cubicBezTo>
                    <a:pt x="147" y="0"/>
                    <a:pt x="111" y="0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949034" y="2640637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28" y="30"/>
                    <a:pt x="56" y="27"/>
                    <a:pt x="85" y="27"/>
                  </a:cubicBezTo>
                  <a:cubicBezTo>
                    <a:pt x="377" y="27"/>
                    <a:pt x="771" y="330"/>
                    <a:pt x="771" y="330"/>
                  </a:cubicBezTo>
                  <a:lnTo>
                    <a:pt x="807" y="403"/>
                  </a:lnTo>
                  <a:lnTo>
                    <a:pt x="807" y="330"/>
                  </a:lnTo>
                  <a:cubicBezTo>
                    <a:pt x="807" y="293"/>
                    <a:pt x="807" y="220"/>
                    <a:pt x="771" y="220"/>
                  </a:cubicBezTo>
                  <a:cubicBezTo>
                    <a:pt x="734" y="220"/>
                    <a:pt x="661" y="183"/>
                    <a:pt x="587" y="147"/>
                  </a:cubicBezTo>
                  <a:cubicBezTo>
                    <a:pt x="514" y="73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970615" y="266122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57" y="0"/>
                    <a:pt x="1393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6"/>
                    <a:pt x="110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978450" y="2663180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3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257" y="1723"/>
                    <a:pt x="990" y="1357"/>
                    <a:pt x="1064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914723" y="2635716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57" y="38"/>
                  </a:moveTo>
                  <a:lnTo>
                    <a:pt x="1357" y="38"/>
                  </a:lnTo>
                  <a:cubicBezTo>
                    <a:pt x="1357" y="1"/>
                    <a:pt x="1357" y="1"/>
                    <a:pt x="1357" y="38"/>
                  </a:cubicBezTo>
                  <a:cubicBezTo>
                    <a:pt x="1321" y="38"/>
                    <a:pt x="147" y="697"/>
                    <a:pt x="147" y="697"/>
                  </a:cubicBezTo>
                  <a:cubicBezTo>
                    <a:pt x="147" y="697"/>
                    <a:pt x="1" y="1614"/>
                    <a:pt x="74" y="1761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871"/>
                  </a:lnTo>
                  <a:lnTo>
                    <a:pt x="331" y="1687"/>
                  </a:lnTo>
                  <a:lnTo>
                    <a:pt x="404" y="1101"/>
                  </a:lnTo>
                  <a:lnTo>
                    <a:pt x="404" y="771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921596" y="2638658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4" y="1724"/>
                    <a:pt x="1064" y="1321"/>
                    <a:pt x="1064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914723" y="2596511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60"/>
                    <a:pt x="1321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11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904935" y="259161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37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910819" y="259552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6" y="1"/>
                  </a:moveTo>
                  <a:cubicBezTo>
                    <a:pt x="1686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50" y="1728"/>
                    <a:pt x="1004" y="1464"/>
                    <a:pt x="1092" y="1464"/>
                  </a:cubicBezTo>
                  <a:cubicBezTo>
                    <a:pt x="1097" y="1464"/>
                    <a:pt x="1100" y="1465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910819" y="2595522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3" y="807"/>
                    <a:pt x="330" y="697"/>
                  </a:cubicBezTo>
                  <a:cubicBezTo>
                    <a:pt x="513" y="514"/>
                    <a:pt x="1686" y="1"/>
                    <a:pt x="1686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6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914723" y="2596511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20"/>
                  </a:moveTo>
                  <a:cubicBezTo>
                    <a:pt x="954" y="1320"/>
                    <a:pt x="1321" y="1174"/>
                    <a:pt x="1430" y="954"/>
                  </a:cubicBezTo>
                  <a:cubicBezTo>
                    <a:pt x="1504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4"/>
                    <a:pt x="1430" y="917"/>
                  </a:cubicBezTo>
                  <a:cubicBezTo>
                    <a:pt x="1321" y="1137"/>
                    <a:pt x="954" y="1284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939246" y="2624939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897073" y="2543561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824" y="74"/>
                  </a:moveTo>
                  <a:cubicBezTo>
                    <a:pt x="2824" y="74"/>
                    <a:pt x="2750" y="74"/>
                    <a:pt x="2824" y="74"/>
                  </a:cubicBezTo>
                  <a:lnTo>
                    <a:pt x="2824" y="74"/>
                  </a:lnTo>
                  <a:lnTo>
                    <a:pt x="2824" y="74"/>
                  </a:lnTo>
                  <a:cubicBezTo>
                    <a:pt x="2750" y="1"/>
                    <a:pt x="2640" y="74"/>
                    <a:pt x="2567" y="111"/>
                  </a:cubicBezTo>
                  <a:lnTo>
                    <a:pt x="2457" y="257"/>
                  </a:lnTo>
                  <a:lnTo>
                    <a:pt x="2457" y="257"/>
                  </a:lnTo>
                  <a:lnTo>
                    <a:pt x="2457" y="257"/>
                  </a:lnTo>
                  <a:lnTo>
                    <a:pt x="2457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1" y="2677"/>
                    <a:pt x="1907" y="3007"/>
                    <a:pt x="1907" y="3007"/>
                  </a:cubicBezTo>
                  <a:cubicBezTo>
                    <a:pt x="1761" y="3117"/>
                    <a:pt x="331" y="3484"/>
                    <a:pt x="111" y="3740"/>
                  </a:cubicBezTo>
                  <a:lnTo>
                    <a:pt x="111" y="3740"/>
                  </a:lnTo>
                  <a:cubicBezTo>
                    <a:pt x="74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74" y="4363"/>
                  </a:cubicBezTo>
                  <a:lnTo>
                    <a:pt x="74" y="4363"/>
                  </a:lnTo>
                  <a:lnTo>
                    <a:pt x="2164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953954" y="257592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1"/>
                    <a:pt x="2640" y="37"/>
                    <a:pt x="2566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3" y="4400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4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3002973" y="2577738"/>
              <a:ext cx="25512" cy="85469"/>
            </a:xfrm>
            <a:custGeom>
              <a:avLst/>
              <a:gdLst/>
              <a:ahLst/>
              <a:cxnLst/>
              <a:rect l="l" t="t" r="r" b="b"/>
              <a:pathLst>
                <a:path w="954" h="3196" extrusionOk="0">
                  <a:moveTo>
                    <a:pt x="891" y="0"/>
                  </a:moveTo>
                  <a:cubicBezTo>
                    <a:pt x="842" y="0"/>
                    <a:pt x="776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6"/>
                  </a:cubicBezTo>
                  <a:cubicBezTo>
                    <a:pt x="73" y="2645"/>
                    <a:pt x="0" y="2939"/>
                    <a:pt x="0" y="2939"/>
                  </a:cubicBezTo>
                  <a:lnTo>
                    <a:pt x="293" y="3195"/>
                  </a:lnTo>
                  <a:lnTo>
                    <a:pt x="440" y="3012"/>
                  </a:lnTo>
                  <a:cubicBezTo>
                    <a:pt x="440" y="3012"/>
                    <a:pt x="477" y="2572"/>
                    <a:pt x="660" y="1912"/>
                  </a:cubicBezTo>
                  <a:cubicBezTo>
                    <a:pt x="917" y="1216"/>
                    <a:pt x="953" y="43"/>
                    <a:pt x="953" y="43"/>
                  </a:cubicBezTo>
                  <a:cubicBezTo>
                    <a:pt x="953" y="12"/>
                    <a:pt x="927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953954" y="2655345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23" y="183"/>
                    <a:pt x="440" y="513"/>
                    <a:pt x="147" y="733"/>
                  </a:cubicBezTo>
                  <a:lnTo>
                    <a:pt x="73" y="770"/>
                  </a:lnTo>
                  <a:cubicBezTo>
                    <a:pt x="37" y="843"/>
                    <a:pt x="0" y="917"/>
                    <a:pt x="0" y="953"/>
                  </a:cubicBezTo>
                  <a:cubicBezTo>
                    <a:pt x="0" y="1058"/>
                    <a:pt x="34" y="1432"/>
                    <a:pt x="133" y="1432"/>
                  </a:cubicBezTo>
                  <a:cubicBezTo>
                    <a:pt x="137" y="1432"/>
                    <a:pt x="142" y="1431"/>
                    <a:pt x="147" y="1430"/>
                  </a:cubicBezTo>
                  <a:cubicBezTo>
                    <a:pt x="183" y="1430"/>
                    <a:pt x="1063" y="953"/>
                    <a:pt x="1320" y="770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2995111" y="2656308"/>
              <a:ext cx="21608" cy="16687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331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61" y="257"/>
                  </a:lnTo>
                  <a:cubicBezTo>
                    <a:pt x="661" y="257"/>
                    <a:pt x="807" y="111"/>
                    <a:pt x="807" y="74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2969625" y="2627880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687" y="1"/>
                    <a:pt x="1687" y="1"/>
                    <a:pt x="1724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41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2975509" y="263181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60"/>
                    <a:pt x="1064" y="1467"/>
                    <a:pt x="1100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43"/>
                    <a:pt x="1834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2974546" y="2631812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513" y="513"/>
                    <a:pt x="1686" y="0"/>
                    <a:pt x="1686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6" y="0"/>
                  </a:lnTo>
                  <a:cubicBezTo>
                    <a:pt x="1686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lnTo>
                    <a:pt x="110" y="1760"/>
                  </a:lnTo>
                  <a:cubicBezTo>
                    <a:pt x="147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2536290" y="2554365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604" y="0"/>
                  </a:moveTo>
                  <a:lnTo>
                    <a:pt x="1" y="1540"/>
                  </a:lnTo>
                  <a:lnTo>
                    <a:pt x="2384" y="2896"/>
                  </a:lnTo>
                  <a:lnTo>
                    <a:pt x="4950" y="1393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601007" y="255655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5" y="202"/>
                    <a:pt x="220" y="193"/>
                    <a:pt x="257" y="175"/>
                  </a:cubicBezTo>
                  <a:cubicBezTo>
                    <a:pt x="330" y="101"/>
                    <a:pt x="330" y="65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2601007" y="2558270"/>
              <a:ext cx="8852" cy="2006"/>
            </a:xfrm>
            <a:custGeom>
              <a:avLst/>
              <a:gdLst/>
              <a:ahLst/>
              <a:cxnLst/>
              <a:rect l="l" t="t" r="r" b="b"/>
              <a:pathLst>
                <a:path w="331" h="75" extrusionOk="0">
                  <a:moveTo>
                    <a:pt x="0" y="1"/>
                  </a:moveTo>
                  <a:lnTo>
                    <a:pt x="0" y="74"/>
                  </a:lnTo>
                  <a:lnTo>
                    <a:pt x="330" y="7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2601007" y="255655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5" y="202"/>
                    <a:pt x="220" y="193"/>
                    <a:pt x="257" y="175"/>
                  </a:cubicBezTo>
                  <a:cubicBezTo>
                    <a:pt x="330" y="101"/>
                    <a:pt x="330" y="65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2601007" y="2556317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47" y="123"/>
                    <a:pt x="245" y="123"/>
                  </a:cubicBezTo>
                  <a:cubicBezTo>
                    <a:pt x="294" y="123"/>
                    <a:pt x="330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2601007" y="2556558"/>
              <a:ext cx="6900" cy="4439"/>
            </a:xfrm>
            <a:custGeom>
              <a:avLst/>
              <a:gdLst/>
              <a:ahLst/>
              <a:cxnLst/>
              <a:rect l="l" t="t" r="r" b="b"/>
              <a:pathLst>
                <a:path w="258" h="166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6"/>
                    <a:pt x="92" y="166"/>
                    <a:pt x="129" y="166"/>
                  </a:cubicBezTo>
                  <a:cubicBezTo>
                    <a:pt x="165" y="166"/>
                    <a:pt x="202" y="156"/>
                    <a:pt x="220" y="138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2602959" y="2556317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47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2582367" y="2548482"/>
              <a:ext cx="22597" cy="11793"/>
            </a:xfrm>
            <a:custGeom>
              <a:avLst/>
              <a:gdLst/>
              <a:ahLst/>
              <a:cxnLst/>
              <a:rect l="l" t="t" r="r" b="b"/>
              <a:pathLst>
                <a:path w="845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3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20"/>
                    <a:pt x="771" y="220"/>
                  </a:cubicBezTo>
                  <a:cubicBezTo>
                    <a:pt x="734" y="220"/>
                    <a:pt x="697" y="183"/>
                    <a:pt x="588" y="147"/>
                  </a:cubicBezTo>
                  <a:cubicBezTo>
                    <a:pt x="514" y="110"/>
                    <a:pt x="368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2604938" y="2570036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610821" y="2571026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3" y="623"/>
                  </a:lnTo>
                  <a:cubicBezTo>
                    <a:pt x="73" y="623"/>
                    <a:pt x="0" y="1613"/>
                    <a:pt x="73" y="1723"/>
                  </a:cubicBezTo>
                  <a:cubicBezTo>
                    <a:pt x="73" y="1797"/>
                    <a:pt x="147" y="1797"/>
                    <a:pt x="147" y="1797"/>
                  </a:cubicBezTo>
                  <a:cubicBezTo>
                    <a:pt x="257" y="1723"/>
                    <a:pt x="1063" y="1357"/>
                    <a:pt x="1063" y="1283"/>
                  </a:cubicBezTo>
                  <a:cubicBezTo>
                    <a:pt x="1100" y="1283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2548057" y="254554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1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1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4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2555919" y="2546503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614"/>
                    <a:pt x="73" y="1724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2548057" y="2504357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21" y="917"/>
                  </a:cubicBezTo>
                  <a:cubicBezTo>
                    <a:pt x="1284" y="1174"/>
                    <a:pt x="917" y="1283"/>
                    <a:pt x="881" y="1283"/>
                  </a:cubicBezTo>
                  <a:cubicBezTo>
                    <a:pt x="881" y="1283"/>
                    <a:pt x="221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2538269" y="249946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687" y="0"/>
                    <a:pt x="1760" y="0"/>
                  </a:cubicBezTo>
                  <a:cubicBezTo>
                    <a:pt x="1687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2544152" y="250336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40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2544152" y="2503367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47" y="844"/>
                    <a:pt x="0" y="1614"/>
                    <a:pt x="110" y="1760"/>
                  </a:cubicBezTo>
                  <a:cubicBezTo>
                    <a:pt x="74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2548057" y="2504357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54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74"/>
                    <a:pt x="954" y="1283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572579" y="2532784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111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2529444" y="2453386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823" y="37"/>
                  </a:moveTo>
                  <a:cubicBezTo>
                    <a:pt x="2823" y="0"/>
                    <a:pt x="2823" y="0"/>
                    <a:pt x="2823" y="37"/>
                  </a:cubicBez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7" y="73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6"/>
                    <a:pt x="2127" y="2236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39"/>
                    <a:pt x="0" y="3849"/>
                    <a:pt x="0" y="3923"/>
                  </a:cubicBezTo>
                  <a:cubicBezTo>
                    <a:pt x="0" y="3996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572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2586298" y="2484754"/>
              <a:ext cx="74531" cy="119619"/>
            </a:xfrm>
            <a:custGeom>
              <a:avLst/>
              <a:gdLst/>
              <a:ahLst/>
              <a:cxnLst/>
              <a:rect l="l" t="t" r="r" b="b"/>
              <a:pathLst>
                <a:path w="2787" h="4473" extrusionOk="0">
                  <a:moveTo>
                    <a:pt x="2787" y="110"/>
                  </a:moveTo>
                  <a:cubicBezTo>
                    <a:pt x="2787" y="0"/>
                    <a:pt x="2640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467"/>
                    <a:pt x="2090" y="2236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24" y="3116"/>
                    <a:pt x="331" y="3483"/>
                    <a:pt x="74" y="3740"/>
                  </a:cubicBezTo>
                  <a:lnTo>
                    <a:pt x="74" y="3740"/>
                  </a:lnTo>
                  <a:cubicBezTo>
                    <a:pt x="37" y="3776"/>
                    <a:pt x="1" y="3849"/>
                    <a:pt x="1" y="3959"/>
                  </a:cubicBezTo>
                  <a:cubicBezTo>
                    <a:pt x="1" y="4033"/>
                    <a:pt x="37" y="4473"/>
                    <a:pt x="147" y="4399"/>
                  </a:cubicBezTo>
                  <a:cubicBezTo>
                    <a:pt x="184" y="4399"/>
                    <a:pt x="184" y="4326"/>
                    <a:pt x="221" y="4289"/>
                  </a:cubicBezTo>
                  <a:lnTo>
                    <a:pt x="221" y="4289"/>
                  </a:lnTo>
                  <a:cubicBezTo>
                    <a:pt x="221" y="4289"/>
                    <a:pt x="367" y="4106"/>
                    <a:pt x="734" y="3959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56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6"/>
                  </a:cubicBezTo>
                  <a:cubicBezTo>
                    <a:pt x="2347" y="3006"/>
                    <a:pt x="2384" y="2566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2636307" y="2486145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909" y="0"/>
                  </a:moveTo>
                  <a:cubicBezTo>
                    <a:pt x="867" y="0"/>
                    <a:pt x="800" y="36"/>
                    <a:pt x="733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0" y="645"/>
                    <a:pt x="440" y="1488"/>
                    <a:pt x="220" y="2221"/>
                  </a:cubicBezTo>
                  <a:cubicBezTo>
                    <a:pt x="74" y="2624"/>
                    <a:pt x="0" y="2954"/>
                    <a:pt x="0" y="2954"/>
                  </a:cubicBezTo>
                  <a:lnTo>
                    <a:pt x="330" y="3174"/>
                  </a:lnTo>
                  <a:lnTo>
                    <a:pt x="440" y="2991"/>
                  </a:lnTo>
                  <a:cubicBezTo>
                    <a:pt x="440" y="2991"/>
                    <a:pt x="514" y="2588"/>
                    <a:pt x="697" y="1891"/>
                  </a:cubicBezTo>
                  <a:cubicBezTo>
                    <a:pt x="880" y="1231"/>
                    <a:pt x="953" y="95"/>
                    <a:pt x="953" y="58"/>
                  </a:cubicBezTo>
                  <a:cubicBezTo>
                    <a:pt x="953" y="15"/>
                    <a:pt x="936" y="0"/>
                    <a:pt x="9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2587288" y="2563164"/>
              <a:ext cx="50008" cy="38349"/>
            </a:xfrm>
            <a:custGeom>
              <a:avLst/>
              <a:gdLst/>
              <a:ahLst/>
              <a:cxnLst/>
              <a:rect l="l" t="t" r="r" b="b"/>
              <a:pathLst>
                <a:path w="1870" h="1434" extrusionOk="0">
                  <a:moveTo>
                    <a:pt x="1870" y="1"/>
                  </a:moveTo>
                  <a:lnTo>
                    <a:pt x="1860" y="19"/>
                  </a:lnTo>
                  <a:lnTo>
                    <a:pt x="1860" y="19"/>
                  </a:lnTo>
                  <a:cubicBezTo>
                    <a:pt x="1864" y="13"/>
                    <a:pt x="1867" y="7"/>
                    <a:pt x="1870" y="1"/>
                  </a:cubicBezTo>
                  <a:close/>
                  <a:moveTo>
                    <a:pt x="1860" y="19"/>
                  </a:moveTo>
                  <a:cubicBezTo>
                    <a:pt x="1701" y="270"/>
                    <a:pt x="469" y="519"/>
                    <a:pt x="147" y="734"/>
                  </a:cubicBezTo>
                  <a:lnTo>
                    <a:pt x="110" y="808"/>
                  </a:lnTo>
                  <a:cubicBezTo>
                    <a:pt x="37" y="844"/>
                    <a:pt x="0" y="917"/>
                    <a:pt x="0" y="991"/>
                  </a:cubicBezTo>
                  <a:cubicBezTo>
                    <a:pt x="0" y="1061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3" y="991"/>
                    <a:pt x="1320" y="808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860" y="1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2629434" y="256514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14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2601996" y="2536715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3" y="513"/>
                    <a:pt x="330" y="660"/>
                  </a:cubicBezTo>
                  <a:cubicBezTo>
                    <a:pt x="183" y="807"/>
                    <a:pt x="0" y="1577"/>
                    <a:pt x="110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6"/>
                  </a:lnTo>
                  <a:lnTo>
                    <a:pt x="330" y="1723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2607880" y="2540620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3" y="1"/>
                  </a:moveTo>
                  <a:cubicBezTo>
                    <a:pt x="1723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lnTo>
                    <a:pt x="1100" y="1431"/>
                  </a:lnTo>
                  <a:cubicBezTo>
                    <a:pt x="1173" y="1431"/>
                    <a:pt x="1540" y="1284"/>
                    <a:pt x="1613" y="1027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2607880" y="2540620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1"/>
                  </a:cubicBezTo>
                  <a:cubicBezTo>
                    <a:pt x="513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600017" y="2591618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10" y="2896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2664734" y="2592821"/>
              <a:ext cx="8852" cy="6178"/>
            </a:xfrm>
            <a:custGeom>
              <a:avLst/>
              <a:gdLst/>
              <a:ahLst/>
              <a:cxnLst/>
              <a:rect l="l" t="t" r="r" b="b"/>
              <a:pathLst>
                <a:path w="331" h="231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212"/>
                    <a:pt x="92" y="230"/>
                    <a:pt x="133" y="230"/>
                  </a:cubicBezTo>
                  <a:cubicBezTo>
                    <a:pt x="175" y="230"/>
                    <a:pt x="220" y="212"/>
                    <a:pt x="257" y="175"/>
                  </a:cubicBezTo>
                  <a:cubicBezTo>
                    <a:pt x="330" y="138"/>
                    <a:pt x="330" y="102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2664734" y="2595522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1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2664734" y="2592821"/>
              <a:ext cx="8852" cy="6178"/>
            </a:xfrm>
            <a:custGeom>
              <a:avLst/>
              <a:gdLst/>
              <a:ahLst/>
              <a:cxnLst/>
              <a:rect l="l" t="t" r="r" b="b"/>
              <a:pathLst>
                <a:path w="331" h="231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212"/>
                    <a:pt x="92" y="230"/>
                    <a:pt x="133" y="230"/>
                  </a:cubicBezTo>
                  <a:cubicBezTo>
                    <a:pt x="175" y="230"/>
                    <a:pt x="220" y="212"/>
                    <a:pt x="257" y="175"/>
                  </a:cubicBezTo>
                  <a:cubicBezTo>
                    <a:pt x="330" y="138"/>
                    <a:pt x="330" y="102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2664734" y="2592580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1"/>
                  </a:cubicBezTo>
                  <a:cubicBezTo>
                    <a:pt x="330" y="74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2664734" y="2593088"/>
              <a:ext cx="6900" cy="4172"/>
            </a:xfrm>
            <a:custGeom>
              <a:avLst/>
              <a:gdLst/>
              <a:ahLst/>
              <a:cxnLst/>
              <a:rect l="l" t="t" r="r" b="b"/>
              <a:pathLst>
                <a:path w="258" h="156" extrusionOk="0">
                  <a:moveTo>
                    <a:pt x="129" y="0"/>
                  </a:moveTo>
                  <a:cubicBezTo>
                    <a:pt x="92" y="0"/>
                    <a:pt x="55" y="18"/>
                    <a:pt x="37" y="55"/>
                  </a:cubicBezTo>
                  <a:cubicBezTo>
                    <a:pt x="0" y="92"/>
                    <a:pt x="0" y="92"/>
                    <a:pt x="37" y="128"/>
                  </a:cubicBezTo>
                  <a:cubicBezTo>
                    <a:pt x="55" y="147"/>
                    <a:pt x="92" y="156"/>
                    <a:pt x="129" y="156"/>
                  </a:cubicBezTo>
                  <a:cubicBezTo>
                    <a:pt x="165" y="156"/>
                    <a:pt x="202" y="147"/>
                    <a:pt x="220" y="128"/>
                  </a:cubicBezTo>
                  <a:cubicBezTo>
                    <a:pt x="257" y="92"/>
                    <a:pt x="257" y="55"/>
                    <a:pt x="220" y="55"/>
                  </a:cubicBezTo>
                  <a:cubicBezTo>
                    <a:pt x="202" y="18"/>
                    <a:pt x="165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2666686" y="2592580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1" y="1"/>
                    <a:pt x="74" y="1"/>
                    <a:pt x="74" y="37"/>
                  </a:cubicBezTo>
                  <a:lnTo>
                    <a:pt x="1" y="37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2646095" y="2585734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3"/>
                  </a:lnTo>
                  <a:lnTo>
                    <a:pt x="844" y="293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3"/>
                    <a:pt x="587" y="147"/>
                  </a:cubicBezTo>
                  <a:cubicBezTo>
                    <a:pt x="514" y="73"/>
                    <a:pt x="367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666686" y="260632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6"/>
                    <a:pt x="111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2674549" y="2607289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73" y="661"/>
                  </a:lnTo>
                  <a:cubicBezTo>
                    <a:pt x="73" y="661"/>
                    <a:pt x="0" y="1614"/>
                    <a:pt x="73" y="1760"/>
                  </a:cubicBezTo>
                  <a:cubicBezTo>
                    <a:pt x="73" y="1797"/>
                    <a:pt x="147" y="1797"/>
                    <a:pt x="147" y="1797"/>
                  </a:cubicBezTo>
                  <a:cubicBezTo>
                    <a:pt x="257" y="1760"/>
                    <a:pt x="1063" y="1394"/>
                    <a:pt x="1063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2611784" y="2580814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8"/>
                  </a:moveTo>
                  <a:lnTo>
                    <a:pt x="1394" y="38"/>
                  </a:lnTo>
                  <a:cubicBezTo>
                    <a:pt x="1394" y="1"/>
                    <a:pt x="1321" y="1"/>
                    <a:pt x="1394" y="38"/>
                  </a:cubicBezTo>
                  <a:cubicBezTo>
                    <a:pt x="1321" y="38"/>
                    <a:pt x="147" y="697"/>
                    <a:pt x="147" y="697"/>
                  </a:cubicBezTo>
                  <a:cubicBezTo>
                    <a:pt x="147" y="697"/>
                    <a:pt x="1" y="1614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1"/>
                  </a:lnTo>
                  <a:lnTo>
                    <a:pt x="331" y="1687"/>
                  </a:lnTo>
                  <a:lnTo>
                    <a:pt x="404" y="1101"/>
                  </a:lnTo>
                  <a:lnTo>
                    <a:pt x="404" y="771"/>
                  </a:lnTo>
                  <a:lnTo>
                    <a:pt x="1614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2619646" y="2582792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3" y="660"/>
                  </a:lnTo>
                  <a:cubicBezTo>
                    <a:pt x="73" y="660"/>
                    <a:pt x="0" y="1613"/>
                    <a:pt x="73" y="1760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60"/>
                    <a:pt x="990" y="1357"/>
                    <a:pt x="1027" y="1283"/>
                  </a:cubicBezTo>
                  <a:cubicBezTo>
                    <a:pt x="1100" y="1283"/>
                    <a:pt x="1393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2610821" y="2541609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614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3" y="404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2601996" y="2536715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687" y="0"/>
                    <a:pt x="1687" y="0"/>
                    <a:pt x="1760" y="0"/>
                  </a:cubicBezTo>
                  <a:cubicBezTo>
                    <a:pt x="1687" y="0"/>
                    <a:pt x="513" y="513"/>
                    <a:pt x="330" y="660"/>
                  </a:cubicBezTo>
                  <a:cubicBezTo>
                    <a:pt x="183" y="807"/>
                    <a:pt x="0" y="1577"/>
                    <a:pt x="110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6"/>
                  </a:lnTo>
                  <a:lnTo>
                    <a:pt x="330" y="1723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2607880" y="253866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97"/>
                    <a:pt x="1063" y="1467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2606890" y="2540620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0" y="1724"/>
                  </a:moveTo>
                  <a:cubicBezTo>
                    <a:pt x="0" y="1577"/>
                    <a:pt x="184" y="807"/>
                    <a:pt x="330" y="661"/>
                  </a:cubicBezTo>
                  <a:cubicBezTo>
                    <a:pt x="514" y="477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4" y="477"/>
                    <a:pt x="330" y="661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10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611784" y="2541609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1" y="1174"/>
                    <a:pt x="1431" y="954"/>
                  </a:cubicBezTo>
                  <a:cubicBezTo>
                    <a:pt x="1504" y="660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10"/>
                    <a:pt x="1467" y="624"/>
                    <a:pt x="1431" y="917"/>
                  </a:cubicBezTo>
                  <a:cubicBezTo>
                    <a:pt x="1321" y="1137"/>
                    <a:pt x="917" y="1284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47" y="1614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2636307" y="257003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2593171" y="2488659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37"/>
                  </a:moveTo>
                  <a:lnTo>
                    <a:pt x="2823" y="37"/>
                  </a:lnTo>
                  <a:lnTo>
                    <a:pt x="2823" y="37"/>
                  </a:lnTo>
                  <a:lnTo>
                    <a:pt x="2823" y="37"/>
                  </a:lnTo>
                  <a:cubicBezTo>
                    <a:pt x="2750" y="1"/>
                    <a:pt x="2640" y="37"/>
                    <a:pt x="2566" y="111"/>
                  </a:cubicBezTo>
                  <a:lnTo>
                    <a:pt x="2456" y="221"/>
                  </a:lnTo>
                  <a:lnTo>
                    <a:pt x="2456" y="221"/>
                  </a:lnTo>
                  <a:lnTo>
                    <a:pt x="2456" y="221"/>
                  </a:lnTo>
                  <a:lnTo>
                    <a:pt x="2456" y="331"/>
                  </a:lnTo>
                  <a:cubicBezTo>
                    <a:pt x="2346" y="587"/>
                    <a:pt x="2346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4"/>
                    <a:pt x="110" y="3703"/>
                  </a:cubicBezTo>
                  <a:lnTo>
                    <a:pt x="110" y="3703"/>
                  </a:lnTo>
                  <a:cubicBezTo>
                    <a:pt x="74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2650026" y="2521017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40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777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700034" y="2522836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1" y="0"/>
                  </a:moveTo>
                  <a:cubicBezTo>
                    <a:pt x="842" y="0"/>
                    <a:pt x="776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6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40" y="2975"/>
                  </a:lnTo>
                  <a:cubicBezTo>
                    <a:pt x="440" y="2975"/>
                    <a:pt x="513" y="2572"/>
                    <a:pt x="697" y="1876"/>
                  </a:cubicBezTo>
                  <a:cubicBezTo>
                    <a:pt x="880" y="1179"/>
                    <a:pt x="953" y="43"/>
                    <a:pt x="953" y="43"/>
                  </a:cubicBezTo>
                  <a:cubicBezTo>
                    <a:pt x="953" y="12"/>
                    <a:pt x="927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650026" y="2600443"/>
              <a:ext cx="50035" cy="38295"/>
            </a:xfrm>
            <a:custGeom>
              <a:avLst/>
              <a:gdLst/>
              <a:ahLst/>
              <a:cxnLst/>
              <a:rect l="l" t="t" r="r" b="b"/>
              <a:pathLst>
                <a:path w="1871" h="1432" extrusionOk="0">
                  <a:moveTo>
                    <a:pt x="1870" y="0"/>
                  </a:moveTo>
                  <a:lnTo>
                    <a:pt x="1860" y="18"/>
                  </a:lnTo>
                  <a:lnTo>
                    <a:pt x="1860" y="18"/>
                  </a:lnTo>
                  <a:cubicBezTo>
                    <a:pt x="1864" y="12"/>
                    <a:pt x="1868" y="6"/>
                    <a:pt x="1870" y="0"/>
                  </a:cubicBezTo>
                  <a:close/>
                  <a:moveTo>
                    <a:pt x="1860" y="18"/>
                  </a:moveTo>
                  <a:lnTo>
                    <a:pt x="1860" y="18"/>
                  </a:lnTo>
                  <a:cubicBezTo>
                    <a:pt x="1713" y="204"/>
                    <a:pt x="431" y="520"/>
                    <a:pt x="147" y="733"/>
                  </a:cubicBezTo>
                  <a:lnTo>
                    <a:pt x="74" y="770"/>
                  </a:lnTo>
                  <a:cubicBezTo>
                    <a:pt x="37" y="807"/>
                    <a:pt x="1" y="917"/>
                    <a:pt x="1" y="953"/>
                  </a:cubicBezTo>
                  <a:cubicBezTo>
                    <a:pt x="1" y="1024"/>
                    <a:pt x="34" y="1432"/>
                    <a:pt x="134" y="1432"/>
                  </a:cubicBezTo>
                  <a:cubicBezTo>
                    <a:pt x="138" y="1432"/>
                    <a:pt x="143" y="1431"/>
                    <a:pt x="147" y="1430"/>
                  </a:cubicBezTo>
                  <a:cubicBezTo>
                    <a:pt x="184" y="1430"/>
                    <a:pt x="1064" y="953"/>
                    <a:pt x="1320" y="770"/>
                  </a:cubicBezTo>
                  <a:cubicBezTo>
                    <a:pt x="1724" y="623"/>
                    <a:pt x="1540" y="550"/>
                    <a:pt x="1540" y="550"/>
                  </a:cubicBezTo>
                  <a:lnTo>
                    <a:pt x="1860" y="1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2693161" y="2601405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294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770" y="74"/>
                    <a:pt x="770" y="37"/>
                  </a:cubicBezTo>
                  <a:cubicBezTo>
                    <a:pt x="770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2665724" y="257297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6" y="1"/>
                    <a:pt x="1760" y="1"/>
                  </a:cubicBez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671607" y="257690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3"/>
                    <a:pt x="1613" y="1063"/>
                  </a:cubicBezTo>
                  <a:cubicBezTo>
                    <a:pt x="1650" y="843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2671607" y="2576909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513" y="513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513"/>
                    <a:pt x="330" y="697"/>
                  </a:cubicBezTo>
                  <a:cubicBezTo>
                    <a:pt x="147" y="843"/>
                    <a:pt x="0" y="1613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2735308" y="2670027"/>
              <a:ext cx="132402" cy="77500"/>
            </a:xfrm>
            <a:custGeom>
              <a:avLst/>
              <a:gdLst/>
              <a:ahLst/>
              <a:cxnLst/>
              <a:rect l="l" t="t" r="r" b="b"/>
              <a:pathLst>
                <a:path w="4951" h="2898" extrusionOk="0">
                  <a:moveTo>
                    <a:pt x="2567" y="1"/>
                  </a:moveTo>
                  <a:lnTo>
                    <a:pt x="1" y="1504"/>
                  </a:lnTo>
                  <a:lnTo>
                    <a:pt x="2384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2801014" y="2671497"/>
              <a:ext cx="7862" cy="5910"/>
            </a:xfrm>
            <a:custGeom>
              <a:avLst/>
              <a:gdLst/>
              <a:ahLst/>
              <a:cxnLst/>
              <a:rect l="l" t="t" r="r" b="b"/>
              <a:pathLst>
                <a:path w="294" h="221" extrusionOk="0">
                  <a:moveTo>
                    <a:pt x="161" y="1"/>
                  </a:moveTo>
                  <a:cubicBezTo>
                    <a:pt x="119" y="1"/>
                    <a:pt x="73" y="19"/>
                    <a:pt x="37" y="56"/>
                  </a:cubicBezTo>
                  <a:cubicBezTo>
                    <a:pt x="0" y="93"/>
                    <a:pt x="0" y="166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293" y="129"/>
                    <a:pt x="293" y="93"/>
                    <a:pt x="257" y="56"/>
                  </a:cubicBezTo>
                  <a:cubicBezTo>
                    <a:pt x="238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2801014" y="2673958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3" y="37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2801014" y="2671497"/>
              <a:ext cx="7862" cy="5910"/>
            </a:xfrm>
            <a:custGeom>
              <a:avLst/>
              <a:gdLst/>
              <a:ahLst/>
              <a:cxnLst/>
              <a:rect l="l" t="t" r="r" b="b"/>
              <a:pathLst>
                <a:path w="294" h="221" extrusionOk="0">
                  <a:moveTo>
                    <a:pt x="161" y="1"/>
                  </a:moveTo>
                  <a:cubicBezTo>
                    <a:pt x="119" y="1"/>
                    <a:pt x="73" y="19"/>
                    <a:pt x="37" y="56"/>
                  </a:cubicBezTo>
                  <a:cubicBezTo>
                    <a:pt x="0" y="93"/>
                    <a:pt x="0" y="129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293" y="129"/>
                    <a:pt x="293" y="93"/>
                    <a:pt x="257" y="56"/>
                  </a:cubicBezTo>
                  <a:cubicBezTo>
                    <a:pt x="238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2801014" y="2671016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3"/>
                    <a:pt x="217" y="143"/>
                  </a:cubicBezTo>
                  <a:cubicBezTo>
                    <a:pt x="261" y="143"/>
                    <a:pt x="293" y="135"/>
                    <a:pt x="293" y="111"/>
                  </a:cubicBezTo>
                  <a:cubicBezTo>
                    <a:pt x="293" y="74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2801014" y="2671497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8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55" y="148"/>
                    <a:pt x="92" y="157"/>
                    <a:pt x="128" y="157"/>
                  </a:cubicBezTo>
                  <a:cubicBezTo>
                    <a:pt x="165" y="157"/>
                    <a:pt x="202" y="148"/>
                    <a:pt x="220" y="129"/>
                  </a:cubicBezTo>
                  <a:cubicBezTo>
                    <a:pt x="257" y="93"/>
                    <a:pt x="257" y="56"/>
                    <a:pt x="220" y="56"/>
                  </a:cubicBezTo>
                  <a:cubicBezTo>
                    <a:pt x="202" y="19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2802966" y="267101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37" y="1"/>
                    <a:pt x="37" y="74"/>
                  </a:cubicBezTo>
                  <a:lnTo>
                    <a:pt x="0" y="74"/>
                  </a:lnTo>
                  <a:lnTo>
                    <a:pt x="0" y="111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2782374" y="2664143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57" y="1"/>
                  </a:moveTo>
                  <a:cubicBezTo>
                    <a:pt x="184" y="1"/>
                    <a:pt x="74" y="1"/>
                    <a:pt x="1" y="38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8"/>
                    <a:pt x="807" y="221"/>
                    <a:pt x="770" y="221"/>
                  </a:cubicBezTo>
                  <a:cubicBezTo>
                    <a:pt x="734" y="221"/>
                    <a:pt x="697" y="184"/>
                    <a:pt x="587" y="111"/>
                  </a:cubicBezTo>
                  <a:cubicBezTo>
                    <a:pt x="514" y="74"/>
                    <a:pt x="367" y="38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2802966" y="268473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2809839" y="268572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1"/>
                  </a:moveTo>
                  <a:lnTo>
                    <a:pt x="110" y="660"/>
                  </a:lnTo>
                  <a:cubicBezTo>
                    <a:pt x="110" y="660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94"/>
                    <a:pt x="1063" y="1284"/>
                  </a:cubicBezTo>
                  <a:cubicBezTo>
                    <a:pt x="1137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2748064" y="266023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1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2754937" y="2661228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3" y="1760"/>
                    <a:pt x="1027" y="1393"/>
                    <a:pt x="1063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2746111" y="2620045"/>
              <a:ext cx="41183" cy="45115"/>
            </a:xfrm>
            <a:custGeom>
              <a:avLst/>
              <a:gdLst/>
              <a:ahLst/>
              <a:cxnLst/>
              <a:rect l="l" t="t" r="r" b="b"/>
              <a:pathLst>
                <a:path w="1540" h="1687" extrusionOk="0">
                  <a:moveTo>
                    <a:pt x="1540" y="0"/>
                  </a:moveTo>
                  <a:lnTo>
                    <a:pt x="1540" y="0"/>
                  </a:lnTo>
                  <a:cubicBezTo>
                    <a:pt x="1540" y="37"/>
                    <a:pt x="1467" y="37"/>
                    <a:pt x="1467" y="37"/>
                  </a:cubicBezTo>
                  <a:cubicBezTo>
                    <a:pt x="1467" y="220"/>
                    <a:pt x="1393" y="624"/>
                    <a:pt x="1357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57" y="1503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3"/>
                  </a:lnTo>
                  <a:lnTo>
                    <a:pt x="1540" y="404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2738249" y="2615124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687" y="1"/>
                    <a:pt x="1687" y="1"/>
                    <a:pt x="1724" y="1"/>
                  </a:cubicBezTo>
                  <a:cubicBezTo>
                    <a:pt x="1687" y="1"/>
                    <a:pt x="514" y="514"/>
                    <a:pt x="294" y="698"/>
                  </a:cubicBezTo>
                  <a:cubicBezTo>
                    <a:pt x="184" y="808"/>
                    <a:pt x="1" y="1614"/>
                    <a:pt x="74" y="1724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8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2744133" y="261806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8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1"/>
                    <a:pt x="1064" y="1504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2743170" y="2618066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0" y="1614"/>
                    <a:pt x="184" y="844"/>
                    <a:pt x="330" y="698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8"/>
                  </a:cubicBezTo>
                  <a:cubicBezTo>
                    <a:pt x="184" y="844"/>
                    <a:pt x="0" y="1614"/>
                    <a:pt x="74" y="1761"/>
                  </a:cubicBezTo>
                  <a:lnTo>
                    <a:pt x="74" y="1761"/>
                  </a:lnTo>
                  <a:cubicBezTo>
                    <a:pt x="110" y="1761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2748064" y="2620045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97"/>
                    <a:pt x="1614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4"/>
                    <a:pt x="1430" y="917"/>
                  </a:cubicBezTo>
                  <a:cubicBezTo>
                    <a:pt x="1320" y="1137"/>
                    <a:pt x="917" y="1283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2772587" y="2648472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2729424" y="2568084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4"/>
                  </a:moveTo>
                  <a:cubicBezTo>
                    <a:pt x="2787" y="0"/>
                    <a:pt x="2787" y="0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0"/>
                    <a:pt x="2604" y="74"/>
                    <a:pt x="2567" y="110"/>
                  </a:cubicBezTo>
                  <a:lnTo>
                    <a:pt x="2421" y="257"/>
                  </a:lnTo>
                  <a:lnTo>
                    <a:pt x="2421" y="257"/>
                  </a:lnTo>
                  <a:lnTo>
                    <a:pt x="2421" y="257"/>
                  </a:lnTo>
                  <a:lnTo>
                    <a:pt x="2421" y="330"/>
                  </a:lnTo>
                  <a:cubicBezTo>
                    <a:pt x="2347" y="624"/>
                    <a:pt x="2347" y="1467"/>
                    <a:pt x="2127" y="2273"/>
                  </a:cubicBezTo>
                  <a:cubicBezTo>
                    <a:pt x="1981" y="2676"/>
                    <a:pt x="1871" y="3006"/>
                    <a:pt x="1871" y="3006"/>
                  </a:cubicBezTo>
                  <a:cubicBezTo>
                    <a:pt x="1761" y="3116"/>
                    <a:pt x="331" y="3483"/>
                    <a:pt x="111" y="3740"/>
                  </a:cubicBezTo>
                  <a:lnTo>
                    <a:pt x="111" y="3740"/>
                  </a:lnTo>
                  <a:cubicBezTo>
                    <a:pt x="38" y="3776"/>
                    <a:pt x="1" y="3850"/>
                    <a:pt x="1" y="3960"/>
                  </a:cubicBezTo>
                  <a:cubicBezTo>
                    <a:pt x="1" y="3996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609"/>
                  </a:lnTo>
                  <a:lnTo>
                    <a:pt x="2531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2786305" y="2600443"/>
              <a:ext cx="74531" cy="118630"/>
            </a:xfrm>
            <a:custGeom>
              <a:avLst/>
              <a:gdLst/>
              <a:ahLst/>
              <a:cxnLst/>
              <a:rect l="l" t="t" r="r" b="b"/>
              <a:pathLst>
                <a:path w="2787" h="4436" extrusionOk="0">
                  <a:moveTo>
                    <a:pt x="2786" y="73"/>
                  </a:moveTo>
                  <a:cubicBezTo>
                    <a:pt x="2786" y="0"/>
                    <a:pt x="2640" y="37"/>
                    <a:pt x="2566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6"/>
                    <a:pt x="2090" y="2236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6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39"/>
                    <a:pt x="0" y="3849"/>
                    <a:pt x="0" y="3923"/>
                  </a:cubicBezTo>
                  <a:cubicBezTo>
                    <a:pt x="0" y="4033"/>
                    <a:pt x="37" y="4436"/>
                    <a:pt x="110" y="4399"/>
                  </a:cubicBezTo>
                  <a:cubicBezTo>
                    <a:pt x="184" y="4399"/>
                    <a:pt x="184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3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19"/>
                  </a:lnTo>
                  <a:lnTo>
                    <a:pt x="2200" y="3153"/>
                  </a:lnTo>
                  <a:cubicBezTo>
                    <a:pt x="2200" y="3153"/>
                    <a:pt x="2310" y="3006"/>
                    <a:pt x="2310" y="2970"/>
                  </a:cubicBezTo>
                  <a:cubicBezTo>
                    <a:pt x="2310" y="2970"/>
                    <a:pt x="2383" y="2566"/>
                    <a:pt x="2566" y="1870"/>
                  </a:cubicBezTo>
                  <a:cubicBezTo>
                    <a:pt x="2750" y="1173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2836287" y="2601272"/>
              <a:ext cx="25539" cy="84480"/>
            </a:xfrm>
            <a:custGeom>
              <a:avLst/>
              <a:gdLst/>
              <a:ahLst/>
              <a:cxnLst/>
              <a:rect l="l" t="t" r="r" b="b"/>
              <a:pathLst>
                <a:path w="955" h="3159" extrusionOk="0">
                  <a:moveTo>
                    <a:pt x="892" y="0"/>
                  </a:moveTo>
                  <a:cubicBezTo>
                    <a:pt x="843" y="0"/>
                    <a:pt x="776" y="21"/>
                    <a:pt x="734" y="42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1" y="666"/>
                    <a:pt x="441" y="1472"/>
                    <a:pt x="221" y="2205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294" y="3159"/>
                  </a:lnTo>
                  <a:lnTo>
                    <a:pt x="441" y="2975"/>
                  </a:lnTo>
                  <a:cubicBezTo>
                    <a:pt x="441" y="2975"/>
                    <a:pt x="514" y="2572"/>
                    <a:pt x="697" y="1875"/>
                  </a:cubicBezTo>
                  <a:cubicBezTo>
                    <a:pt x="881" y="1252"/>
                    <a:pt x="954" y="79"/>
                    <a:pt x="954" y="42"/>
                  </a:cubicBezTo>
                  <a:cubicBezTo>
                    <a:pt x="954" y="11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2787268" y="2678852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1" y="1"/>
                  </a:moveTo>
                  <a:cubicBezTo>
                    <a:pt x="1724" y="184"/>
                    <a:pt x="404" y="514"/>
                    <a:pt x="148" y="734"/>
                  </a:cubicBezTo>
                  <a:cubicBezTo>
                    <a:pt x="99" y="734"/>
                    <a:pt x="82" y="750"/>
                    <a:pt x="99" y="750"/>
                  </a:cubicBezTo>
                  <a:cubicBezTo>
                    <a:pt x="107" y="750"/>
                    <a:pt x="123" y="746"/>
                    <a:pt x="148" y="734"/>
                  </a:cubicBezTo>
                  <a:lnTo>
                    <a:pt x="148" y="734"/>
                  </a:lnTo>
                  <a:lnTo>
                    <a:pt x="74" y="771"/>
                  </a:lnTo>
                  <a:cubicBezTo>
                    <a:pt x="38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34" y="1433"/>
                  </a:cubicBezTo>
                  <a:cubicBezTo>
                    <a:pt x="138" y="1433"/>
                    <a:pt x="143" y="1432"/>
                    <a:pt x="148" y="1431"/>
                  </a:cubicBezTo>
                  <a:cubicBezTo>
                    <a:pt x="184" y="1431"/>
                    <a:pt x="1064" y="954"/>
                    <a:pt x="1321" y="771"/>
                  </a:cubicBezTo>
                  <a:cubicBezTo>
                    <a:pt x="1724" y="624"/>
                    <a:pt x="1541" y="551"/>
                    <a:pt x="1541" y="551"/>
                  </a:cubicBezTo>
                  <a:lnTo>
                    <a:pt x="18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828452" y="2679841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111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801977" y="2651414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724" y="0"/>
                    <a:pt x="1687" y="0"/>
                    <a:pt x="1724" y="0"/>
                  </a:cubicBezTo>
                  <a:cubicBezTo>
                    <a:pt x="1687" y="0"/>
                    <a:pt x="514" y="514"/>
                    <a:pt x="294" y="697"/>
                  </a:cubicBezTo>
                  <a:cubicBezTo>
                    <a:pt x="184" y="844"/>
                    <a:pt x="1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1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2807860" y="265534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6"/>
                    <a:pt x="147" y="1796"/>
                    <a:pt x="147" y="1796"/>
                  </a:cubicBezTo>
                  <a:lnTo>
                    <a:pt x="1101" y="1466"/>
                  </a:lnTo>
                  <a:cubicBezTo>
                    <a:pt x="1137" y="1466"/>
                    <a:pt x="1504" y="1283"/>
                    <a:pt x="1614" y="1063"/>
                  </a:cubicBezTo>
                  <a:cubicBezTo>
                    <a:pt x="1650" y="807"/>
                    <a:pt x="1834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2807860" y="2655345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3"/>
                  </a:moveTo>
                  <a:cubicBezTo>
                    <a:pt x="1" y="1613"/>
                    <a:pt x="184" y="807"/>
                    <a:pt x="331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47" y="807"/>
                    <a:pt x="1" y="1613"/>
                    <a:pt x="111" y="1723"/>
                  </a:cubicBezTo>
                  <a:lnTo>
                    <a:pt x="111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799035" y="2707306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7" y="0"/>
                  </a:moveTo>
                  <a:lnTo>
                    <a:pt x="1" y="1503"/>
                  </a:lnTo>
                  <a:lnTo>
                    <a:pt x="2347" y="2860"/>
                  </a:lnTo>
                  <a:lnTo>
                    <a:pt x="4950" y="1356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64741" y="2708509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0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65"/>
                    <a:pt x="257" y="28"/>
                  </a:cubicBezTo>
                  <a:cubicBezTo>
                    <a:pt x="238" y="10"/>
                    <a:pt x="202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2864741" y="2710247"/>
              <a:ext cx="6873" cy="1979"/>
            </a:xfrm>
            <a:custGeom>
              <a:avLst/>
              <a:gdLst/>
              <a:ahLst/>
              <a:cxnLst/>
              <a:rect l="l" t="t" r="r" b="b"/>
              <a:pathLst>
                <a:path w="257" h="74" extrusionOk="0">
                  <a:moveTo>
                    <a:pt x="0" y="0"/>
                  </a:moveTo>
                  <a:lnTo>
                    <a:pt x="0" y="73"/>
                  </a:lnTo>
                  <a:lnTo>
                    <a:pt x="257" y="7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2864741" y="2708509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0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65"/>
                    <a:pt x="257" y="28"/>
                  </a:cubicBezTo>
                  <a:cubicBezTo>
                    <a:pt x="238" y="10"/>
                    <a:pt x="202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2864741" y="2708268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10" y="1"/>
                  </a:moveTo>
                  <a:cubicBezTo>
                    <a:pt x="37" y="1"/>
                    <a:pt x="0" y="74"/>
                    <a:pt x="0" y="74"/>
                  </a:cubicBezTo>
                  <a:cubicBezTo>
                    <a:pt x="0" y="74"/>
                    <a:pt x="114" y="123"/>
                    <a:pt x="201" y="123"/>
                  </a:cubicBezTo>
                  <a:cubicBezTo>
                    <a:pt x="244" y="123"/>
                    <a:pt x="281" y="111"/>
                    <a:pt x="293" y="74"/>
                  </a:cubicBezTo>
                  <a:cubicBezTo>
                    <a:pt x="293" y="37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864741" y="2708509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15" y="1"/>
                  </a:moveTo>
                  <a:cubicBezTo>
                    <a:pt x="83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7"/>
                    <a:pt x="92" y="166"/>
                    <a:pt x="128" y="166"/>
                  </a:cubicBezTo>
                  <a:cubicBezTo>
                    <a:pt x="165" y="166"/>
                    <a:pt x="202" y="157"/>
                    <a:pt x="220" y="138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183" y="10"/>
                    <a:pt x="14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66693" y="2708268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74" y="1"/>
                    <a:pt x="37" y="1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846102" y="2699443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57" y="1"/>
                  </a:moveTo>
                  <a:cubicBezTo>
                    <a:pt x="184" y="1"/>
                    <a:pt x="74" y="1"/>
                    <a:pt x="1" y="37"/>
                  </a:cubicBezTo>
                  <a:cubicBezTo>
                    <a:pt x="31" y="31"/>
                    <a:pt x="61" y="28"/>
                    <a:pt x="93" y="28"/>
                  </a:cubicBezTo>
                  <a:cubicBezTo>
                    <a:pt x="407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4" y="221"/>
                    <a:pt x="697" y="184"/>
                    <a:pt x="587" y="147"/>
                  </a:cubicBezTo>
                  <a:cubicBezTo>
                    <a:pt x="514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2866693" y="272198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lnTo>
                    <a:pt x="1393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2874529" y="2722977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0" y="1284"/>
                    <a:pt x="1394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2811791" y="2695539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57" y="73"/>
                  </a:moveTo>
                  <a:lnTo>
                    <a:pt x="1357" y="73"/>
                  </a:lnTo>
                  <a:cubicBezTo>
                    <a:pt x="1320" y="0"/>
                    <a:pt x="1320" y="0"/>
                    <a:pt x="1357" y="73"/>
                  </a:cubicBezTo>
                  <a:cubicBezTo>
                    <a:pt x="1320" y="73"/>
                    <a:pt x="147" y="697"/>
                    <a:pt x="147" y="697"/>
                  </a:cubicBezTo>
                  <a:cubicBezTo>
                    <a:pt x="147" y="697"/>
                    <a:pt x="0" y="1613"/>
                    <a:pt x="74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04" y="1100"/>
                  </a:lnTo>
                  <a:lnTo>
                    <a:pt x="404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2817674" y="2698481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0"/>
                  </a:moveTo>
                  <a:lnTo>
                    <a:pt x="74" y="623"/>
                  </a:lnTo>
                  <a:cubicBezTo>
                    <a:pt x="74" y="623"/>
                    <a:pt x="0" y="1576"/>
                    <a:pt x="74" y="1723"/>
                  </a:cubicBezTo>
                  <a:cubicBezTo>
                    <a:pt x="74" y="1796"/>
                    <a:pt x="147" y="1796"/>
                    <a:pt x="147" y="1796"/>
                  </a:cubicBezTo>
                  <a:cubicBezTo>
                    <a:pt x="294" y="1723"/>
                    <a:pt x="1064" y="1320"/>
                    <a:pt x="1064" y="1283"/>
                  </a:cubicBezTo>
                  <a:cubicBezTo>
                    <a:pt x="1100" y="1283"/>
                    <a:pt x="1430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2809839" y="2656308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7"/>
                    <a:pt x="1393" y="661"/>
                    <a:pt x="1357" y="917"/>
                  </a:cubicBezTo>
                  <a:cubicBezTo>
                    <a:pt x="1283" y="1174"/>
                    <a:pt x="917" y="1284"/>
                    <a:pt x="880" y="1284"/>
                  </a:cubicBezTo>
                  <a:cubicBezTo>
                    <a:pt x="880" y="1284"/>
                    <a:pt x="257" y="1540"/>
                    <a:pt x="0" y="1614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724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40" y="441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2801014" y="2651414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477" y="514"/>
                    <a:pt x="293" y="697"/>
                  </a:cubicBezTo>
                  <a:cubicBezTo>
                    <a:pt x="183" y="844"/>
                    <a:pt x="0" y="1613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3"/>
                  </a:lnTo>
                  <a:lnTo>
                    <a:pt x="293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2806897" y="265435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6" y="0"/>
                  </a:moveTo>
                  <a:cubicBezTo>
                    <a:pt x="1686" y="0"/>
                    <a:pt x="477" y="477"/>
                    <a:pt x="330" y="660"/>
                  </a:cubicBezTo>
                  <a:cubicBezTo>
                    <a:pt x="183" y="807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27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2806897" y="2655345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477" y="513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3"/>
                    <a:pt x="330" y="697"/>
                  </a:cubicBezTo>
                  <a:cubicBezTo>
                    <a:pt x="183" y="807"/>
                    <a:pt x="0" y="1613"/>
                    <a:pt x="73" y="1723"/>
                  </a:cubicBezTo>
                  <a:lnTo>
                    <a:pt x="73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2809839" y="2656308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57"/>
                  </a:moveTo>
                  <a:cubicBezTo>
                    <a:pt x="990" y="1357"/>
                    <a:pt x="1357" y="1211"/>
                    <a:pt x="1430" y="991"/>
                  </a:cubicBezTo>
                  <a:cubicBezTo>
                    <a:pt x="1540" y="697"/>
                    <a:pt x="1613" y="147"/>
                    <a:pt x="1576" y="1"/>
                  </a:cubicBezTo>
                  <a:lnTo>
                    <a:pt x="1576" y="1"/>
                  </a:lnTo>
                  <a:cubicBezTo>
                    <a:pt x="1576" y="147"/>
                    <a:pt x="1503" y="661"/>
                    <a:pt x="1430" y="917"/>
                  </a:cubicBezTo>
                  <a:cubicBezTo>
                    <a:pt x="1357" y="1174"/>
                    <a:pt x="990" y="1284"/>
                    <a:pt x="990" y="1357"/>
                  </a:cubicBezTo>
                  <a:cubicBezTo>
                    <a:pt x="917" y="1357"/>
                    <a:pt x="220" y="1614"/>
                    <a:pt x="0" y="1650"/>
                  </a:cubicBezTo>
                  <a:lnTo>
                    <a:pt x="0" y="1650"/>
                  </a:lnTo>
                  <a:cubicBezTo>
                    <a:pt x="220" y="1614"/>
                    <a:pt x="990" y="1357"/>
                    <a:pt x="990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2835324" y="2684735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4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60" y="148"/>
                    <a:pt x="660" y="111"/>
                  </a:cubicBezTo>
                  <a:cubicBezTo>
                    <a:pt x="660" y="3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2793152" y="2603384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3"/>
                  </a:moveTo>
                  <a:cubicBezTo>
                    <a:pt x="2787" y="73"/>
                    <a:pt x="2750" y="73"/>
                    <a:pt x="2787" y="73"/>
                  </a:cubicBezTo>
                  <a:lnTo>
                    <a:pt x="2787" y="73"/>
                  </a:lnTo>
                  <a:lnTo>
                    <a:pt x="2787" y="73"/>
                  </a:lnTo>
                  <a:cubicBezTo>
                    <a:pt x="2750" y="0"/>
                    <a:pt x="2604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503"/>
                    <a:pt x="2127" y="2273"/>
                  </a:cubicBezTo>
                  <a:cubicBezTo>
                    <a:pt x="1981" y="2676"/>
                    <a:pt x="1871" y="3006"/>
                    <a:pt x="1871" y="3006"/>
                  </a:cubicBezTo>
                  <a:cubicBezTo>
                    <a:pt x="1761" y="3153"/>
                    <a:pt x="331" y="3519"/>
                    <a:pt x="111" y="3739"/>
                  </a:cubicBezTo>
                  <a:lnTo>
                    <a:pt x="111" y="3739"/>
                  </a:lnTo>
                  <a:cubicBezTo>
                    <a:pt x="38" y="3776"/>
                    <a:pt x="1" y="3886"/>
                    <a:pt x="1" y="3959"/>
                  </a:cubicBezTo>
                  <a:cubicBezTo>
                    <a:pt x="1" y="3996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609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4" y="4253"/>
                  </a:lnTo>
                  <a:lnTo>
                    <a:pt x="4913" y="132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2850033" y="2635716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38"/>
                    <a:pt x="2530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3" y="3484"/>
                    <a:pt x="73" y="3704"/>
                  </a:cubicBezTo>
                  <a:lnTo>
                    <a:pt x="73" y="3704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7"/>
                    <a:pt x="110" y="4400"/>
                  </a:cubicBezTo>
                  <a:cubicBezTo>
                    <a:pt x="183" y="4400"/>
                    <a:pt x="183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4"/>
                    <a:pt x="1540" y="3484"/>
                    <a:pt x="1540" y="3484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10" y="3044"/>
                    <a:pt x="2310" y="2970"/>
                  </a:cubicBezTo>
                  <a:cubicBezTo>
                    <a:pt x="2310" y="2970"/>
                    <a:pt x="2383" y="2567"/>
                    <a:pt x="2566" y="1871"/>
                  </a:cubicBezTo>
                  <a:cubicBezTo>
                    <a:pt x="2750" y="1211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2900015" y="2638096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900" y="0"/>
                  </a:moveTo>
                  <a:cubicBezTo>
                    <a:pt x="850" y="0"/>
                    <a:pt x="779" y="36"/>
                    <a:pt x="734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41" y="1488"/>
                    <a:pt x="221" y="2221"/>
                  </a:cubicBezTo>
                  <a:cubicBezTo>
                    <a:pt x="74" y="2625"/>
                    <a:pt x="1" y="2955"/>
                    <a:pt x="1" y="2955"/>
                  </a:cubicBezTo>
                  <a:lnTo>
                    <a:pt x="294" y="3175"/>
                  </a:lnTo>
                  <a:lnTo>
                    <a:pt x="441" y="2991"/>
                  </a:lnTo>
                  <a:cubicBezTo>
                    <a:pt x="441" y="2991"/>
                    <a:pt x="514" y="2588"/>
                    <a:pt x="661" y="1892"/>
                  </a:cubicBezTo>
                  <a:cubicBezTo>
                    <a:pt x="881" y="1195"/>
                    <a:pt x="954" y="58"/>
                    <a:pt x="954" y="58"/>
                  </a:cubicBezTo>
                  <a:cubicBezTo>
                    <a:pt x="954" y="15"/>
                    <a:pt x="931" y="0"/>
                    <a:pt x="9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2850033" y="2715141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23" y="184"/>
                    <a:pt x="440" y="514"/>
                    <a:pt x="110" y="734"/>
                  </a:cubicBezTo>
                  <a:lnTo>
                    <a:pt x="73" y="807"/>
                  </a:lnTo>
                  <a:cubicBezTo>
                    <a:pt x="37" y="844"/>
                    <a:pt x="0" y="917"/>
                    <a:pt x="0" y="990"/>
                  </a:cubicBezTo>
                  <a:cubicBezTo>
                    <a:pt x="0" y="1060"/>
                    <a:pt x="34" y="1432"/>
                    <a:pt x="101" y="1432"/>
                  </a:cubicBezTo>
                  <a:cubicBezTo>
                    <a:pt x="104" y="1432"/>
                    <a:pt x="107" y="1432"/>
                    <a:pt x="110" y="1430"/>
                  </a:cubicBezTo>
                  <a:cubicBezTo>
                    <a:pt x="183" y="1430"/>
                    <a:pt x="1027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2892179" y="2717093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0" y="221"/>
                  </a:lnTo>
                  <a:cubicBezTo>
                    <a:pt x="660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2865704" y="2688666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514" y="514"/>
                    <a:pt x="294" y="697"/>
                  </a:cubicBezTo>
                  <a:cubicBezTo>
                    <a:pt x="184" y="807"/>
                    <a:pt x="1" y="1614"/>
                    <a:pt x="74" y="1724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2871587" y="269160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2870625" y="2691608"/>
              <a:ext cx="48056" cy="47094"/>
            </a:xfrm>
            <a:custGeom>
              <a:avLst/>
              <a:gdLst/>
              <a:ahLst/>
              <a:cxnLst/>
              <a:rect l="l" t="t" r="r" b="b"/>
              <a:pathLst>
                <a:path w="1797" h="1761" extrusionOk="0">
                  <a:moveTo>
                    <a:pt x="147" y="1760"/>
                  </a:moveTo>
                  <a:cubicBezTo>
                    <a:pt x="37" y="1614"/>
                    <a:pt x="220" y="844"/>
                    <a:pt x="367" y="697"/>
                  </a:cubicBezTo>
                  <a:cubicBezTo>
                    <a:pt x="550" y="514"/>
                    <a:pt x="1723" y="0"/>
                    <a:pt x="1723" y="0"/>
                  </a:cubicBezTo>
                  <a:lnTo>
                    <a:pt x="1796" y="0"/>
                  </a:lnTo>
                  <a:lnTo>
                    <a:pt x="1796" y="0"/>
                  </a:lnTo>
                  <a:lnTo>
                    <a:pt x="1723" y="0"/>
                  </a:lnTo>
                  <a:cubicBezTo>
                    <a:pt x="1723" y="0"/>
                    <a:pt x="550" y="514"/>
                    <a:pt x="367" y="697"/>
                  </a:cubicBezTo>
                  <a:cubicBezTo>
                    <a:pt x="183" y="844"/>
                    <a:pt x="0" y="1614"/>
                    <a:pt x="147" y="1760"/>
                  </a:cubicBezTo>
                  <a:cubicBezTo>
                    <a:pt x="73" y="1760"/>
                    <a:pt x="147" y="1760"/>
                    <a:pt x="147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2224526" y="2734743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2289243" y="273696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98" y="0"/>
                  </a:moveTo>
                  <a:cubicBezTo>
                    <a:pt x="156" y="0"/>
                    <a:pt x="111" y="9"/>
                    <a:pt x="74" y="28"/>
                  </a:cubicBezTo>
                  <a:cubicBezTo>
                    <a:pt x="1" y="64"/>
                    <a:pt x="1" y="101"/>
                    <a:pt x="74" y="174"/>
                  </a:cubicBezTo>
                  <a:cubicBezTo>
                    <a:pt x="92" y="192"/>
                    <a:pt x="120" y="202"/>
                    <a:pt x="156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76" y="9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2289243" y="2738675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2289243" y="273696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98" y="0"/>
                  </a:moveTo>
                  <a:cubicBezTo>
                    <a:pt x="156" y="0"/>
                    <a:pt x="111" y="9"/>
                    <a:pt x="74" y="28"/>
                  </a:cubicBezTo>
                  <a:cubicBezTo>
                    <a:pt x="1" y="64"/>
                    <a:pt x="1" y="101"/>
                    <a:pt x="74" y="174"/>
                  </a:cubicBezTo>
                  <a:cubicBezTo>
                    <a:pt x="92" y="192"/>
                    <a:pt x="120" y="202"/>
                    <a:pt x="156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76" y="9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2289243" y="2736696"/>
              <a:ext cx="8852" cy="3316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7" y="1"/>
                  </a:moveTo>
                  <a:cubicBezTo>
                    <a:pt x="74" y="1"/>
                    <a:pt x="1" y="74"/>
                    <a:pt x="1" y="74"/>
                  </a:cubicBezTo>
                  <a:cubicBezTo>
                    <a:pt x="1" y="74"/>
                    <a:pt x="147" y="123"/>
                    <a:pt x="245" y="123"/>
                  </a:cubicBezTo>
                  <a:cubicBezTo>
                    <a:pt x="294" y="123"/>
                    <a:pt x="331" y="111"/>
                    <a:pt x="331" y="74"/>
                  </a:cubicBezTo>
                  <a:cubicBezTo>
                    <a:pt x="331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2289243" y="2736963"/>
              <a:ext cx="7862" cy="4172"/>
            </a:xfrm>
            <a:custGeom>
              <a:avLst/>
              <a:gdLst/>
              <a:ahLst/>
              <a:cxnLst/>
              <a:rect l="l" t="t" r="r" b="b"/>
              <a:pathLst>
                <a:path w="294" h="156" extrusionOk="0">
                  <a:moveTo>
                    <a:pt x="152" y="0"/>
                  </a:moveTo>
                  <a:cubicBezTo>
                    <a:pt x="120" y="0"/>
                    <a:pt x="92" y="9"/>
                    <a:pt x="74" y="28"/>
                  </a:cubicBezTo>
                  <a:cubicBezTo>
                    <a:pt x="1" y="64"/>
                    <a:pt x="1" y="64"/>
                    <a:pt x="74" y="101"/>
                  </a:cubicBezTo>
                  <a:cubicBezTo>
                    <a:pt x="92" y="137"/>
                    <a:pt x="120" y="156"/>
                    <a:pt x="152" y="156"/>
                  </a:cubicBezTo>
                  <a:cubicBezTo>
                    <a:pt x="184" y="156"/>
                    <a:pt x="221" y="137"/>
                    <a:pt x="257" y="101"/>
                  </a:cubicBezTo>
                  <a:cubicBezTo>
                    <a:pt x="294" y="64"/>
                    <a:pt x="294" y="28"/>
                    <a:pt x="257" y="28"/>
                  </a:cubicBezTo>
                  <a:cubicBezTo>
                    <a:pt x="221" y="9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2292184" y="2736696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74" y="1"/>
                    <a:pt x="37" y="1"/>
                    <a:pt x="37" y="38"/>
                  </a:cubicBezTo>
                  <a:lnTo>
                    <a:pt x="1" y="38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2271593" y="2727871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57" y="1"/>
                  </a:moveTo>
                  <a:cubicBezTo>
                    <a:pt x="184" y="1"/>
                    <a:pt x="74" y="1"/>
                    <a:pt x="1" y="38"/>
                  </a:cubicBezTo>
                  <a:cubicBezTo>
                    <a:pt x="36" y="24"/>
                    <a:pt x="74" y="19"/>
                    <a:pt x="113" y="19"/>
                  </a:cubicBezTo>
                  <a:cubicBezTo>
                    <a:pt x="401" y="19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8"/>
                    <a:pt x="807" y="221"/>
                    <a:pt x="771" y="221"/>
                  </a:cubicBezTo>
                  <a:cubicBezTo>
                    <a:pt x="734" y="221"/>
                    <a:pt x="661" y="184"/>
                    <a:pt x="587" y="111"/>
                  </a:cubicBezTo>
                  <a:cubicBezTo>
                    <a:pt x="477" y="74"/>
                    <a:pt x="367" y="38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2292184" y="274945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2299057" y="2751404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3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2237282" y="2723966"/>
              <a:ext cx="42173" cy="50008"/>
            </a:xfrm>
            <a:custGeom>
              <a:avLst/>
              <a:gdLst/>
              <a:ahLst/>
              <a:cxnLst/>
              <a:rect l="l" t="t" r="r" b="b"/>
              <a:pathLst>
                <a:path w="1577" h="1870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20" y="0"/>
                    <a:pt x="1320" y="0"/>
                    <a:pt x="1357" y="37"/>
                  </a:cubicBezTo>
                  <a:cubicBezTo>
                    <a:pt x="1320" y="37"/>
                    <a:pt x="111" y="697"/>
                    <a:pt x="111" y="697"/>
                  </a:cubicBezTo>
                  <a:cubicBezTo>
                    <a:pt x="111" y="697"/>
                    <a:pt x="1" y="1613"/>
                    <a:pt x="74" y="1760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7" y="1870"/>
                  </a:lnTo>
                  <a:lnTo>
                    <a:pt x="294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57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2243165" y="2726908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4" y="0"/>
                  </a:moveTo>
                  <a:lnTo>
                    <a:pt x="74" y="623"/>
                  </a:lnTo>
                  <a:cubicBezTo>
                    <a:pt x="74" y="623"/>
                    <a:pt x="1" y="1577"/>
                    <a:pt x="74" y="1723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330" y="1723"/>
                    <a:pt x="1064" y="1320"/>
                    <a:pt x="1064" y="1283"/>
                  </a:cubicBezTo>
                  <a:cubicBezTo>
                    <a:pt x="1100" y="1283"/>
                    <a:pt x="1394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2235330" y="2684735"/>
              <a:ext cx="41183" cy="45141"/>
            </a:xfrm>
            <a:custGeom>
              <a:avLst/>
              <a:gdLst/>
              <a:ahLst/>
              <a:cxnLst/>
              <a:rect l="l" t="t" r="r" b="b"/>
              <a:pathLst>
                <a:path w="1540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8"/>
                    <a:pt x="1467" y="38"/>
                    <a:pt x="1467" y="38"/>
                  </a:cubicBezTo>
                  <a:cubicBezTo>
                    <a:pt x="1467" y="221"/>
                    <a:pt x="1393" y="661"/>
                    <a:pt x="1357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57" y="1504"/>
                    <a:pt x="0" y="1614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0" y="1687"/>
                  </a:lnTo>
                  <a:lnTo>
                    <a:pt x="880" y="1431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40" y="404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2225515" y="2679841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77" y="1137"/>
                  </a:lnTo>
                  <a:lnTo>
                    <a:pt x="661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2232388" y="2681793"/>
              <a:ext cx="48056" cy="48083"/>
            </a:xfrm>
            <a:custGeom>
              <a:avLst/>
              <a:gdLst/>
              <a:ahLst/>
              <a:cxnLst/>
              <a:rect l="l" t="t" r="r" b="b"/>
              <a:pathLst>
                <a:path w="1797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0" y="1614"/>
                    <a:pt x="74" y="1761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94" y="1797"/>
                    <a:pt x="1100" y="1504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44"/>
                    <a:pt x="1797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2232388" y="2683772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0" y="1577"/>
                    <a:pt x="184" y="807"/>
                    <a:pt x="294" y="660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294" y="660"/>
                  </a:cubicBezTo>
                  <a:cubicBezTo>
                    <a:pt x="184" y="807"/>
                    <a:pt x="0" y="1577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2235330" y="2684735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7" y="1174"/>
                    <a:pt x="1430" y="954"/>
                  </a:cubicBezTo>
                  <a:cubicBezTo>
                    <a:pt x="1540" y="697"/>
                    <a:pt x="1613" y="148"/>
                    <a:pt x="1577" y="1"/>
                  </a:cubicBezTo>
                  <a:lnTo>
                    <a:pt x="1577" y="1"/>
                  </a:lnTo>
                  <a:cubicBezTo>
                    <a:pt x="1577" y="148"/>
                    <a:pt x="1467" y="624"/>
                    <a:pt x="1430" y="917"/>
                  </a:cubicBezTo>
                  <a:cubicBezTo>
                    <a:pt x="1357" y="1137"/>
                    <a:pt x="990" y="1284"/>
                    <a:pt x="990" y="1321"/>
                  </a:cubicBezTo>
                  <a:cubicBezTo>
                    <a:pt x="917" y="1321"/>
                    <a:pt x="184" y="1614"/>
                    <a:pt x="0" y="1651"/>
                  </a:cubicBezTo>
                  <a:lnTo>
                    <a:pt x="0" y="1651"/>
                  </a:lnTo>
                  <a:cubicBezTo>
                    <a:pt x="184" y="1614"/>
                    <a:pt x="990" y="1321"/>
                    <a:pt x="990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2261805" y="2713189"/>
              <a:ext cx="17650" cy="15698"/>
            </a:xfrm>
            <a:custGeom>
              <a:avLst/>
              <a:gdLst/>
              <a:ahLst/>
              <a:cxnLst/>
              <a:rect l="l" t="t" r="r" b="b"/>
              <a:pathLst>
                <a:path w="660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47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2218669" y="2631812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0"/>
                    <a:pt x="2603" y="74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6" y="623"/>
                    <a:pt x="2346" y="1467"/>
                    <a:pt x="2090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23" y="3116"/>
                    <a:pt x="330" y="3483"/>
                    <a:pt x="73" y="3740"/>
                  </a:cubicBezTo>
                  <a:lnTo>
                    <a:pt x="73" y="3740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2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2274534" y="2664143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1"/>
                    <a:pt x="2677" y="38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8"/>
                    <a:pt x="2347" y="1467"/>
                    <a:pt x="2127" y="2237"/>
                  </a:cubicBezTo>
                  <a:cubicBezTo>
                    <a:pt x="1980" y="2641"/>
                    <a:pt x="1907" y="2970"/>
                    <a:pt x="1907" y="2970"/>
                  </a:cubicBezTo>
                  <a:cubicBezTo>
                    <a:pt x="1760" y="3117"/>
                    <a:pt x="331" y="3484"/>
                    <a:pt x="111" y="3704"/>
                  </a:cubicBezTo>
                  <a:lnTo>
                    <a:pt x="111" y="3704"/>
                  </a:lnTo>
                  <a:cubicBezTo>
                    <a:pt x="74" y="3740"/>
                    <a:pt x="1" y="3850"/>
                    <a:pt x="1" y="3924"/>
                  </a:cubicBezTo>
                  <a:cubicBezTo>
                    <a:pt x="1" y="4034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4"/>
                  </a:cubicBezTo>
                  <a:lnTo>
                    <a:pt x="257" y="4254"/>
                  </a:lnTo>
                  <a:cubicBezTo>
                    <a:pt x="257" y="4254"/>
                    <a:pt x="367" y="4070"/>
                    <a:pt x="734" y="3924"/>
                  </a:cubicBezTo>
                  <a:cubicBezTo>
                    <a:pt x="1174" y="3814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1"/>
                  </a:cubicBezTo>
                  <a:cubicBezTo>
                    <a:pt x="2750" y="1174"/>
                    <a:pt x="2823" y="148"/>
                    <a:pt x="2823" y="148"/>
                  </a:cubicBezTo>
                  <a:lnTo>
                    <a:pt x="2823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2324543" y="2666229"/>
              <a:ext cx="26502" cy="85202"/>
            </a:xfrm>
            <a:custGeom>
              <a:avLst/>
              <a:gdLst/>
              <a:ahLst/>
              <a:cxnLst/>
              <a:rect l="l" t="t" r="r" b="b"/>
              <a:pathLst>
                <a:path w="991" h="3186" extrusionOk="0">
                  <a:moveTo>
                    <a:pt x="921" y="0"/>
                  </a:moveTo>
                  <a:cubicBezTo>
                    <a:pt x="873" y="0"/>
                    <a:pt x="810" y="29"/>
                    <a:pt x="770" y="70"/>
                  </a:cubicBezTo>
                  <a:lnTo>
                    <a:pt x="624" y="180"/>
                  </a:lnTo>
                  <a:lnTo>
                    <a:pt x="624" y="326"/>
                  </a:lnTo>
                  <a:cubicBezTo>
                    <a:pt x="587" y="656"/>
                    <a:pt x="477" y="1463"/>
                    <a:pt x="257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2"/>
                  </a:lnTo>
                  <a:cubicBezTo>
                    <a:pt x="477" y="3002"/>
                    <a:pt x="514" y="2563"/>
                    <a:pt x="697" y="1903"/>
                  </a:cubicBezTo>
                  <a:cubicBezTo>
                    <a:pt x="880" y="1206"/>
                    <a:pt x="990" y="70"/>
                    <a:pt x="990" y="70"/>
                  </a:cubicBezTo>
                  <a:cubicBezTo>
                    <a:pt x="990" y="20"/>
                    <a:pt x="960" y="0"/>
                    <a:pt x="9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2274534" y="2743568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797" y="184"/>
                    <a:pt x="477" y="514"/>
                    <a:pt x="147" y="734"/>
                  </a:cubicBezTo>
                  <a:lnTo>
                    <a:pt x="111" y="770"/>
                  </a:lnTo>
                  <a:cubicBezTo>
                    <a:pt x="74" y="844"/>
                    <a:pt x="1" y="917"/>
                    <a:pt x="1" y="954"/>
                  </a:cubicBezTo>
                  <a:cubicBezTo>
                    <a:pt x="1" y="1059"/>
                    <a:pt x="68" y="1433"/>
                    <a:pt x="138" y="1433"/>
                  </a:cubicBezTo>
                  <a:cubicBezTo>
                    <a:pt x="141" y="1433"/>
                    <a:pt x="144" y="1432"/>
                    <a:pt x="147" y="1430"/>
                  </a:cubicBezTo>
                  <a:cubicBezTo>
                    <a:pt x="184" y="1430"/>
                    <a:pt x="1064" y="954"/>
                    <a:pt x="1357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2317670" y="2744558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61" y="220"/>
                  </a:lnTo>
                  <a:cubicBezTo>
                    <a:pt x="661" y="220"/>
                    <a:pt x="771" y="110"/>
                    <a:pt x="771" y="73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2291195" y="2717093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477" y="477"/>
                    <a:pt x="294" y="661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7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2297078" y="272003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2297078" y="272003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47" y="844"/>
                    <a:pt x="1" y="1614"/>
                    <a:pt x="74" y="1760"/>
                  </a:cubicBezTo>
                  <a:cubicBezTo>
                    <a:pt x="38" y="1760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2287290" y="2771996"/>
              <a:ext cx="133365" cy="76510"/>
            </a:xfrm>
            <a:custGeom>
              <a:avLst/>
              <a:gdLst/>
              <a:ahLst/>
              <a:cxnLst/>
              <a:rect l="l" t="t" r="r" b="b"/>
              <a:pathLst>
                <a:path w="4987" h="2861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86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2351981" y="2773226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5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38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10"/>
                    <a:pt x="276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2352970" y="2774937"/>
              <a:ext cx="7862" cy="1979"/>
            </a:xfrm>
            <a:custGeom>
              <a:avLst/>
              <a:gdLst/>
              <a:ahLst/>
              <a:cxnLst/>
              <a:rect l="l" t="t" r="r" b="b"/>
              <a:pathLst>
                <a:path w="294" h="74" extrusionOk="0">
                  <a:moveTo>
                    <a:pt x="0" y="1"/>
                  </a:moveTo>
                  <a:lnTo>
                    <a:pt x="0" y="74"/>
                  </a:lnTo>
                  <a:lnTo>
                    <a:pt x="294" y="74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2351981" y="2773226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5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38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10"/>
                    <a:pt x="276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2352970" y="2772985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74"/>
                    <a:pt x="131" y="122"/>
                    <a:pt x="229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2352970" y="2773226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0"/>
                  </a:moveTo>
                  <a:cubicBezTo>
                    <a:pt x="120" y="0"/>
                    <a:pt x="92" y="10"/>
                    <a:pt x="74" y="28"/>
                  </a:cubicBezTo>
                  <a:cubicBezTo>
                    <a:pt x="0" y="101"/>
                    <a:pt x="0" y="101"/>
                    <a:pt x="74" y="138"/>
                  </a:cubicBezTo>
                  <a:cubicBezTo>
                    <a:pt x="92" y="156"/>
                    <a:pt x="120" y="165"/>
                    <a:pt x="152" y="165"/>
                  </a:cubicBezTo>
                  <a:cubicBezTo>
                    <a:pt x="184" y="165"/>
                    <a:pt x="220" y="156"/>
                    <a:pt x="257" y="138"/>
                  </a:cubicBezTo>
                  <a:cubicBezTo>
                    <a:pt x="294" y="65"/>
                    <a:pt x="294" y="28"/>
                    <a:pt x="257" y="28"/>
                  </a:cubicBezTo>
                  <a:cubicBezTo>
                    <a:pt x="220" y="10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2355912" y="2772985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2335320" y="2764160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27" y="30"/>
                    <a:pt x="55" y="27"/>
                    <a:pt x="85" y="27"/>
                  </a:cubicBezTo>
                  <a:cubicBezTo>
                    <a:pt x="377" y="27"/>
                    <a:pt x="770" y="330"/>
                    <a:pt x="770" y="330"/>
                  </a:cubicBezTo>
                  <a:lnTo>
                    <a:pt x="807" y="404"/>
                  </a:lnTo>
                  <a:lnTo>
                    <a:pt x="807" y="330"/>
                  </a:lnTo>
                  <a:cubicBezTo>
                    <a:pt x="807" y="294"/>
                    <a:pt x="807" y="220"/>
                    <a:pt x="770" y="220"/>
                  </a:cubicBezTo>
                  <a:cubicBezTo>
                    <a:pt x="734" y="220"/>
                    <a:pt x="660" y="184"/>
                    <a:pt x="587" y="147"/>
                  </a:cubicBezTo>
                  <a:cubicBezTo>
                    <a:pt x="477" y="110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2355912" y="278670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2362784" y="278769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57"/>
                    <a:pt x="1063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2299057" y="276121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lnTo>
                    <a:pt x="1393" y="0"/>
                  </a:lnTo>
                  <a:cubicBezTo>
                    <a:pt x="1357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40" y="1027"/>
                  </a:lnTo>
                  <a:lnTo>
                    <a:pt x="440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2306893" y="2763171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1064" y="1320"/>
                    <a:pt x="1064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2299057" y="2721987"/>
              <a:ext cx="41183" cy="45141"/>
            </a:xfrm>
            <a:custGeom>
              <a:avLst/>
              <a:gdLst/>
              <a:ahLst/>
              <a:cxnLst/>
              <a:rect l="l" t="t" r="r" b="b"/>
              <a:pathLst>
                <a:path w="1540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8"/>
                    <a:pt x="1467" y="38"/>
                    <a:pt x="1467" y="38"/>
                  </a:cubicBezTo>
                  <a:cubicBezTo>
                    <a:pt x="1467" y="221"/>
                    <a:pt x="1393" y="624"/>
                    <a:pt x="1357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577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0" y="1687"/>
                  </a:lnTo>
                  <a:lnTo>
                    <a:pt x="880" y="1394"/>
                  </a:lnTo>
                  <a:lnTo>
                    <a:pt x="1247" y="1211"/>
                  </a:lnTo>
                  <a:lnTo>
                    <a:pt x="1393" y="1027"/>
                  </a:lnTo>
                  <a:lnTo>
                    <a:pt x="1540" y="404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2289243" y="2717093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4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2296115" y="271904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3" y="698"/>
                  </a:cubicBezTo>
                  <a:cubicBezTo>
                    <a:pt x="183" y="807"/>
                    <a:pt x="0" y="1614"/>
                    <a:pt x="74" y="1724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97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07"/>
                    <a:pt x="1833" y="74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2296115" y="272003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0" y="1614"/>
                    <a:pt x="183" y="844"/>
                    <a:pt x="293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3" y="697"/>
                  </a:cubicBezTo>
                  <a:cubicBezTo>
                    <a:pt x="183" y="807"/>
                    <a:pt x="0" y="1577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2299057" y="2720035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57"/>
                  </a:moveTo>
                  <a:cubicBezTo>
                    <a:pt x="990" y="1357"/>
                    <a:pt x="1357" y="1210"/>
                    <a:pt x="1430" y="990"/>
                  </a:cubicBezTo>
                  <a:cubicBezTo>
                    <a:pt x="1540" y="697"/>
                    <a:pt x="1613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61"/>
                    <a:pt x="1430" y="917"/>
                  </a:cubicBezTo>
                  <a:cubicBezTo>
                    <a:pt x="1357" y="1210"/>
                    <a:pt x="990" y="1357"/>
                    <a:pt x="990" y="1357"/>
                  </a:cubicBezTo>
                  <a:cubicBezTo>
                    <a:pt x="917" y="1357"/>
                    <a:pt x="183" y="1614"/>
                    <a:pt x="0" y="1650"/>
                  </a:cubicBezTo>
                  <a:lnTo>
                    <a:pt x="0" y="1650"/>
                  </a:lnTo>
                  <a:cubicBezTo>
                    <a:pt x="183" y="1650"/>
                    <a:pt x="990" y="1394"/>
                    <a:pt x="990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2323553" y="2748462"/>
              <a:ext cx="18666" cy="15725"/>
            </a:xfrm>
            <a:custGeom>
              <a:avLst/>
              <a:gdLst/>
              <a:ahLst/>
              <a:cxnLst/>
              <a:rect l="l" t="t" r="r" b="b"/>
              <a:pathLst>
                <a:path w="69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697" y="147"/>
                    <a:pt x="697" y="74"/>
                  </a:cubicBezTo>
                  <a:cubicBezTo>
                    <a:pt x="697" y="37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2282370" y="2669064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87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74"/>
                  </a:cubicBezTo>
                  <a:lnTo>
                    <a:pt x="2421" y="220"/>
                  </a:lnTo>
                  <a:lnTo>
                    <a:pt x="2421" y="220"/>
                  </a:lnTo>
                  <a:lnTo>
                    <a:pt x="2421" y="220"/>
                  </a:lnTo>
                  <a:lnTo>
                    <a:pt x="2421" y="330"/>
                  </a:lnTo>
                  <a:cubicBezTo>
                    <a:pt x="2347" y="587"/>
                    <a:pt x="2347" y="1467"/>
                    <a:pt x="2091" y="2237"/>
                  </a:cubicBezTo>
                  <a:cubicBezTo>
                    <a:pt x="1981" y="2640"/>
                    <a:pt x="1871" y="2970"/>
                    <a:pt x="1871" y="2970"/>
                  </a:cubicBezTo>
                  <a:cubicBezTo>
                    <a:pt x="1724" y="3116"/>
                    <a:pt x="331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6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2338262" y="2700433"/>
              <a:ext cx="75521" cy="119619"/>
            </a:xfrm>
            <a:custGeom>
              <a:avLst/>
              <a:gdLst/>
              <a:ahLst/>
              <a:cxnLst/>
              <a:rect l="l" t="t" r="r" b="b"/>
              <a:pathLst>
                <a:path w="2824" h="4473" extrusionOk="0">
                  <a:moveTo>
                    <a:pt x="2823" y="110"/>
                  </a:moveTo>
                  <a:cubicBezTo>
                    <a:pt x="2823" y="0"/>
                    <a:pt x="2677" y="37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127" y="2273"/>
                  </a:cubicBezTo>
                  <a:cubicBezTo>
                    <a:pt x="1980" y="2677"/>
                    <a:pt x="1907" y="3007"/>
                    <a:pt x="1907" y="3007"/>
                  </a:cubicBezTo>
                  <a:cubicBezTo>
                    <a:pt x="1760" y="3117"/>
                    <a:pt x="331" y="3483"/>
                    <a:pt x="111" y="3740"/>
                  </a:cubicBezTo>
                  <a:lnTo>
                    <a:pt x="111" y="3740"/>
                  </a:lnTo>
                  <a:cubicBezTo>
                    <a:pt x="74" y="3776"/>
                    <a:pt x="1" y="3850"/>
                    <a:pt x="1" y="3960"/>
                  </a:cubicBezTo>
                  <a:cubicBezTo>
                    <a:pt x="1" y="4033"/>
                    <a:pt x="74" y="4473"/>
                    <a:pt x="147" y="4400"/>
                  </a:cubicBezTo>
                  <a:cubicBezTo>
                    <a:pt x="184" y="4400"/>
                    <a:pt x="184" y="4326"/>
                    <a:pt x="257" y="4290"/>
                  </a:cubicBezTo>
                  <a:lnTo>
                    <a:pt x="257" y="4290"/>
                  </a:lnTo>
                  <a:cubicBezTo>
                    <a:pt x="257" y="4290"/>
                    <a:pt x="367" y="4106"/>
                    <a:pt x="734" y="3960"/>
                  </a:cubicBezTo>
                  <a:cubicBezTo>
                    <a:pt x="1174" y="3813"/>
                    <a:pt x="1577" y="3483"/>
                    <a:pt x="1577" y="3483"/>
                  </a:cubicBezTo>
                  <a:lnTo>
                    <a:pt x="1577" y="3556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7"/>
                  </a:cubicBezTo>
                  <a:cubicBezTo>
                    <a:pt x="2347" y="3007"/>
                    <a:pt x="2383" y="2567"/>
                    <a:pt x="2567" y="1907"/>
                  </a:cubicBezTo>
                  <a:cubicBezTo>
                    <a:pt x="2750" y="1210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2387281" y="2703214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6" y="1"/>
                  </a:moveTo>
                  <a:cubicBezTo>
                    <a:pt x="873" y="1"/>
                    <a:pt x="797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30"/>
                    <a:pt x="477" y="1473"/>
                    <a:pt x="221" y="2206"/>
                  </a:cubicBezTo>
                  <a:cubicBezTo>
                    <a:pt x="111" y="2609"/>
                    <a:pt x="1" y="2939"/>
                    <a:pt x="1" y="2939"/>
                  </a:cubicBezTo>
                  <a:lnTo>
                    <a:pt x="331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917" y="1180"/>
                    <a:pt x="990" y="43"/>
                    <a:pt x="990" y="43"/>
                  </a:cubicBezTo>
                  <a:cubicBezTo>
                    <a:pt x="990" y="12"/>
                    <a:pt x="964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2338262" y="2780821"/>
              <a:ext cx="50998" cy="37493"/>
            </a:xfrm>
            <a:custGeom>
              <a:avLst/>
              <a:gdLst/>
              <a:ahLst/>
              <a:cxnLst/>
              <a:rect l="l" t="t" r="r" b="b"/>
              <a:pathLst>
                <a:path w="1907" h="1402" extrusionOk="0">
                  <a:moveTo>
                    <a:pt x="1907" y="1"/>
                  </a:moveTo>
                  <a:cubicBezTo>
                    <a:pt x="1760" y="184"/>
                    <a:pt x="477" y="477"/>
                    <a:pt x="147" y="697"/>
                  </a:cubicBezTo>
                  <a:lnTo>
                    <a:pt x="111" y="770"/>
                  </a:lnTo>
                  <a:cubicBezTo>
                    <a:pt x="74" y="807"/>
                    <a:pt x="1" y="917"/>
                    <a:pt x="1" y="954"/>
                  </a:cubicBezTo>
                  <a:cubicBezTo>
                    <a:pt x="1" y="1021"/>
                    <a:pt x="63" y="1402"/>
                    <a:pt x="130" y="1402"/>
                  </a:cubicBezTo>
                  <a:cubicBezTo>
                    <a:pt x="136" y="1402"/>
                    <a:pt x="142" y="1399"/>
                    <a:pt x="147" y="1394"/>
                  </a:cubicBezTo>
                  <a:cubicBezTo>
                    <a:pt x="184" y="1394"/>
                    <a:pt x="1064" y="954"/>
                    <a:pt x="1357" y="770"/>
                  </a:cubicBezTo>
                  <a:cubicBezTo>
                    <a:pt x="1760" y="624"/>
                    <a:pt x="1577" y="550"/>
                    <a:pt x="1577" y="550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2380408" y="2781810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2354922" y="2753383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513"/>
                    <a:pt x="294" y="697"/>
                  </a:cubicBezTo>
                  <a:cubicBezTo>
                    <a:pt x="184" y="843"/>
                    <a:pt x="1" y="1613"/>
                    <a:pt x="74" y="1760"/>
                  </a:cubicBezTo>
                  <a:lnTo>
                    <a:pt x="111" y="1796"/>
                  </a:lnTo>
                  <a:lnTo>
                    <a:pt x="111" y="1796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1" y="1137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2360806" y="275533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97"/>
                    <a:pt x="1064" y="1503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2359843" y="2757287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4"/>
                  </a:moveTo>
                  <a:cubicBezTo>
                    <a:pt x="0" y="1577"/>
                    <a:pt x="183" y="807"/>
                    <a:pt x="293" y="661"/>
                  </a:cubicBezTo>
                  <a:cubicBezTo>
                    <a:pt x="477" y="514"/>
                    <a:pt x="1686" y="1"/>
                    <a:pt x="1686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6" y="1"/>
                  </a:lnTo>
                  <a:cubicBezTo>
                    <a:pt x="1686" y="1"/>
                    <a:pt x="477" y="514"/>
                    <a:pt x="293" y="661"/>
                  </a:cubicBezTo>
                  <a:cubicBezTo>
                    <a:pt x="183" y="807"/>
                    <a:pt x="0" y="1577"/>
                    <a:pt x="73" y="1724"/>
                  </a:cubicBezTo>
                  <a:lnTo>
                    <a:pt x="73" y="1724"/>
                  </a:lnTo>
                  <a:cubicBezTo>
                    <a:pt x="110" y="1724"/>
                    <a:pt x="73" y="1724"/>
                    <a:pt x="73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2423570" y="2850431"/>
              <a:ext cx="133338" cy="77473"/>
            </a:xfrm>
            <a:custGeom>
              <a:avLst/>
              <a:gdLst/>
              <a:ahLst/>
              <a:cxnLst/>
              <a:rect l="l" t="t" r="r" b="b"/>
              <a:pathLst>
                <a:path w="4986" h="2897" extrusionOk="0">
                  <a:moveTo>
                    <a:pt x="2603" y="0"/>
                  </a:moveTo>
                  <a:lnTo>
                    <a:pt x="0" y="1504"/>
                  </a:lnTo>
                  <a:lnTo>
                    <a:pt x="2383" y="2897"/>
                  </a:lnTo>
                  <a:lnTo>
                    <a:pt x="4986" y="13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2488260" y="2851662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6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2489250" y="2854363"/>
              <a:ext cx="7862" cy="989"/>
            </a:xfrm>
            <a:custGeom>
              <a:avLst/>
              <a:gdLst/>
              <a:ahLst/>
              <a:cxnLst/>
              <a:rect l="l" t="t" r="r" b="b"/>
              <a:pathLst>
                <a:path w="294" h="37" extrusionOk="0">
                  <a:moveTo>
                    <a:pt x="0" y="0"/>
                  </a:moveTo>
                  <a:lnTo>
                    <a:pt x="0" y="37"/>
                  </a:lnTo>
                  <a:lnTo>
                    <a:pt x="294" y="37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2488260" y="2851662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6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2489250" y="2851421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31" y="143"/>
                    <a:pt x="228" y="143"/>
                  </a:cubicBezTo>
                  <a:cubicBezTo>
                    <a:pt x="277" y="143"/>
                    <a:pt x="318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2489250" y="2851662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42" y="0"/>
                  </a:moveTo>
                  <a:cubicBezTo>
                    <a:pt x="110" y="0"/>
                    <a:pt x="74" y="9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74" y="156"/>
                    <a:pt x="110" y="165"/>
                    <a:pt x="142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101"/>
                    <a:pt x="294" y="28"/>
                    <a:pt x="220" y="28"/>
                  </a:cubicBezTo>
                  <a:cubicBezTo>
                    <a:pt x="202" y="9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2492191" y="2851421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2470610" y="2842596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3"/>
                  </a:cubicBezTo>
                  <a:cubicBezTo>
                    <a:pt x="44" y="59"/>
                    <a:pt x="89" y="53"/>
                    <a:pt x="136" y="53"/>
                  </a:cubicBezTo>
                  <a:cubicBezTo>
                    <a:pt x="447" y="53"/>
                    <a:pt x="807" y="330"/>
                    <a:pt x="807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20"/>
                    <a:pt x="807" y="220"/>
                  </a:cubicBezTo>
                  <a:cubicBezTo>
                    <a:pt x="734" y="220"/>
                    <a:pt x="697" y="183"/>
                    <a:pt x="624" y="147"/>
                  </a:cubicBezTo>
                  <a:cubicBezTo>
                    <a:pt x="514" y="110"/>
                    <a:pt x="367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2492191" y="2865140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3" y="1063"/>
                  </a:lnTo>
                  <a:lnTo>
                    <a:pt x="403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2499038" y="2866129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23"/>
                  </a:cubicBezTo>
                  <a:cubicBezTo>
                    <a:pt x="111" y="1796"/>
                    <a:pt x="147" y="1796"/>
                    <a:pt x="147" y="1796"/>
                  </a:cubicBezTo>
                  <a:cubicBezTo>
                    <a:pt x="294" y="1760"/>
                    <a:pt x="1064" y="1393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2436300" y="2839654"/>
              <a:ext cx="43162" cy="50008"/>
            </a:xfrm>
            <a:custGeom>
              <a:avLst/>
              <a:gdLst/>
              <a:ahLst/>
              <a:cxnLst/>
              <a:rect l="l" t="t" r="r" b="b"/>
              <a:pathLst>
                <a:path w="1614" h="1870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57" y="0"/>
                    <a:pt x="1357" y="0"/>
                    <a:pt x="1394" y="37"/>
                  </a:cubicBezTo>
                  <a:cubicBezTo>
                    <a:pt x="1357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41" y="1100"/>
                  </a:lnTo>
                  <a:lnTo>
                    <a:pt x="441" y="770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2443172" y="2841606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1"/>
                  </a:moveTo>
                  <a:lnTo>
                    <a:pt x="74" y="660"/>
                  </a:lnTo>
                  <a:cubicBezTo>
                    <a:pt x="74" y="660"/>
                    <a:pt x="0" y="1614"/>
                    <a:pt x="74" y="1724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320"/>
                    <a:pt x="1027" y="1284"/>
                  </a:cubicBezTo>
                  <a:cubicBezTo>
                    <a:pt x="1100" y="1284"/>
                    <a:pt x="1393" y="110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2435310" y="2799460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3"/>
                    <a:pt x="1467" y="73"/>
                    <a:pt x="1467" y="73"/>
                  </a:cubicBezTo>
                  <a:cubicBezTo>
                    <a:pt x="1467" y="257"/>
                    <a:pt x="1394" y="660"/>
                    <a:pt x="1321" y="917"/>
                  </a:cubicBezTo>
                  <a:cubicBezTo>
                    <a:pt x="1284" y="1173"/>
                    <a:pt x="917" y="1320"/>
                    <a:pt x="881" y="1320"/>
                  </a:cubicBezTo>
                  <a:cubicBezTo>
                    <a:pt x="881" y="1320"/>
                    <a:pt x="221" y="1540"/>
                    <a:pt x="1" y="1613"/>
                  </a:cubicBezTo>
                  <a:lnTo>
                    <a:pt x="1" y="1686"/>
                  </a:lnTo>
                  <a:lnTo>
                    <a:pt x="1" y="1686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04" y="440"/>
                  </a:lnTo>
                  <a:lnTo>
                    <a:pt x="1504" y="3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2425522" y="2795529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2431406" y="279748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97"/>
                    <a:pt x="1100" y="1467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2431406" y="2798471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2435310" y="2799460"/>
              <a:ext cx="43162" cy="45115"/>
            </a:xfrm>
            <a:custGeom>
              <a:avLst/>
              <a:gdLst/>
              <a:ahLst/>
              <a:cxnLst/>
              <a:rect l="l" t="t" r="r" b="b"/>
              <a:pathLst>
                <a:path w="1614" h="1687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73"/>
                    <a:pt x="954" y="1320"/>
                    <a:pt x="954" y="1357"/>
                  </a:cubicBezTo>
                  <a:cubicBezTo>
                    <a:pt x="917" y="1357"/>
                    <a:pt x="184" y="1613"/>
                    <a:pt x="1" y="1686"/>
                  </a:cubicBezTo>
                  <a:lnTo>
                    <a:pt x="1" y="1686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2459833" y="2827888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2418650" y="2747500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87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6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6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39"/>
                    <a:pt x="1" y="3849"/>
                    <a:pt x="1" y="3923"/>
                  </a:cubicBezTo>
                  <a:cubicBezTo>
                    <a:pt x="1" y="3996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2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7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2474541" y="2778869"/>
              <a:ext cx="74531" cy="119619"/>
            </a:xfrm>
            <a:custGeom>
              <a:avLst/>
              <a:gdLst/>
              <a:ahLst/>
              <a:cxnLst/>
              <a:rect l="l" t="t" r="r" b="b"/>
              <a:pathLst>
                <a:path w="2787" h="4473" extrusionOk="0">
                  <a:moveTo>
                    <a:pt x="2787" y="110"/>
                  </a:moveTo>
                  <a:cubicBezTo>
                    <a:pt x="2787" y="0"/>
                    <a:pt x="2677" y="37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467"/>
                    <a:pt x="2127" y="2237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60" y="3116"/>
                    <a:pt x="330" y="3483"/>
                    <a:pt x="110" y="3740"/>
                  </a:cubicBezTo>
                  <a:lnTo>
                    <a:pt x="110" y="3740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73"/>
                    <a:pt x="147" y="4399"/>
                  </a:cubicBezTo>
                  <a:cubicBezTo>
                    <a:pt x="184" y="4399"/>
                    <a:pt x="184" y="4326"/>
                    <a:pt x="220" y="4289"/>
                  </a:cubicBezTo>
                  <a:lnTo>
                    <a:pt x="220" y="4289"/>
                  </a:lnTo>
                  <a:cubicBezTo>
                    <a:pt x="220" y="4289"/>
                    <a:pt x="367" y="4106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56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6"/>
                  </a:cubicBezTo>
                  <a:cubicBezTo>
                    <a:pt x="2347" y="3006"/>
                    <a:pt x="2383" y="2566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2523560" y="2781650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903" y="1"/>
                  </a:moveTo>
                  <a:cubicBezTo>
                    <a:pt x="861" y="1"/>
                    <a:pt x="797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29"/>
                    <a:pt x="477" y="1473"/>
                    <a:pt x="220" y="2206"/>
                  </a:cubicBezTo>
                  <a:cubicBezTo>
                    <a:pt x="74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4" y="2572"/>
                    <a:pt x="697" y="1876"/>
                  </a:cubicBezTo>
                  <a:cubicBezTo>
                    <a:pt x="917" y="1179"/>
                    <a:pt x="954" y="43"/>
                    <a:pt x="954" y="43"/>
                  </a:cubicBezTo>
                  <a:cubicBezTo>
                    <a:pt x="954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2474541" y="2859256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3"/>
                  </a:cubicBezTo>
                  <a:cubicBezTo>
                    <a:pt x="184" y="1393"/>
                    <a:pt x="1063" y="954"/>
                    <a:pt x="1320" y="770"/>
                  </a:cubicBezTo>
                  <a:cubicBezTo>
                    <a:pt x="1760" y="624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2516688" y="2860246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3"/>
                    <a:pt x="771" y="37"/>
                  </a:cubicBezTo>
                  <a:cubicBezTo>
                    <a:pt x="771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2490213" y="2831792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24" y="1"/>
                    <a:pt x="1724" y="1"/>
                    <a:pt x="1761" y="1"/>
                  </a:cubicBez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4"/>
                  </a:lnTo>
                  <a:lnTo>
                    <a:pt x="331" y="1761"/>
                  </a:lnTo>
                  <a:lnTo>
                    <a:pt x="477" y="1137"/>
                  </a:lnTo>
                  <a:lnTo>
                    <a:pt x="661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2497085" y="283572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467"/>
                    <a:pt x="1100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2495133" y="2835723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47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2487271" y="2886694"/>
              <a:ext cx="133365" cy="77500"/>
            </a:xfrm>
            <a:custGeom>
              <a:avLst/>
              <a:gdLst/>
              <a:ahLst/>
              <a:cxnLst/>
              <a:rect l="l" t="t" r="r" b="b"/>
              <a:pathLst>
                <a:path w="4987" h="2898" extrusionOk="0">
                  <a:moveTo>
                    <a:pt x="2604" y="1"/>
                  </a:moveTo>
                  <a:lnTo>
                    <a:pt x="1" y="1541"/>
                  </a:lnTo>
                  <a:lnTo>
                    <a:pt x="2384" y="2897"/>
                  </a:lnTo>
                  <a:lnTo>
                    <a:pt x="4987" y="139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551988" y="2888165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3"/>
                    <a:pt x="0" y="129"/>
                    <a:pt x="37" y="202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5" y="230"/>
                    <a:pt x="220" y="221"/>
                    <a:pt x="257" y="202"/>
                  </a:cubicBezTo>
                  <a:cubicBezTo>
                    <a:pt x="330" y="129"/>
                    <a:pt x="330" y="93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2551988" y="2890625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1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2551988" y="2888165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3"/>
                    <a:pt x="0" y="129"/>
                    <a:pt x="37" y="202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5" y="230"/>
                    <a:pt x="220" y="221"/>
                    <a:pt x="257" y="202"/>
                  </a:cubicBezTo>
                  <a:cubicBezTo>
                    <a:pt x="330" y="129"/>
                    <a:pt x="330" y="93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2552977" y="2888673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30" y="122"/>
                    <a:pt x="228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2552977" y="2888165"/>
              <a:ext cx="7862" cy="4947"/>
            </a:xfrm>
            <a:custGeom>
              <a:avLst/>
              <a:gdLst/>
              <a:ahLst/>
              <a:cxnLst/>
              <a:rect l="l" t="t" r="r" b="b"/>
              <a:pathLst>
                <a:path w="294" h="185" extrusionOk="0">
                  <a:moveTo>
                    <a:pt x="142" y="1"/>
                  </a:moveTo>
                  <a:cubicBezTo>
                    <a:pt x="110" y="1"/>
                    <a:pt x="73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73" y="166"/>
                    <a:pt x="110" y="184"/>
                    <a:pt x="142" y="184"/>
                  </a:cubicBezTo>
                  <a:cubicBezTo>
                    <a:pt x="174" y="184"/>
                    <a:pt x="202" y="166"/>
                    <a:pt x="220" y="129"/>
                  </a:cubicBezTo>
                  <a:cubicBezTo>
                    <a:pt x="293" y="93"/>
                    <a:pt x="293" y="56"/>
                    <a:pt x="220" y="56"/>
                  </a:cubicBezTo>
                  <a:cubicBezTo>
                    <a:pt x="202" y="19"/>
                    <a:pt x="174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2553940" y="2888673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0"/>
                  </a:moveTo>
                  <a:cubicBezTo>
                    <a:pt x="147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2533348" y="2879848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4"/>
                    <a:pt x="588" y="147"/>
                  </a:cubicBezTo>
                  <a:cubicBezTo>
                    <a:pt x="514" y="74"/>
                    <a:pt x="368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2555919" y="2900440"/>
              <a:ext cx="42173" cy="50008"/>
            </a:xfrm>
            <a:custGeom>
              <a:avLst/>
              <a:gdLst/>
              <a:ahLst/>
              <a:cxnLst/>
              <a:rect l="l" t="t" r="r" b="b"/>
              <a:pathLst>
                <a:path w="1577" h="1870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57" y="37"/>
                    <a:pt x="1320" y="0"/>
                    <a:pt x="1357" y="37"/>
                  </a:cubicBezTo>
                  <a:cubicBezTo>
                    <a:pt x="1320" y="37"/>
                    <a:pt x="110" y="697"/>
                    <a:pt x="110" y="697"/>
                  </a:cubicBezTo>
                  <a:cubicBezTo>
                    <a:pt x="110" y="697"/>
                    <a:pt x="0" y="1613"/>
                    <a:pt x="73" y="1723"/>
                  </a:cubicBezTo>
                  <a:lnTo>
                    <a:pt x="110" y="1723"/>
                  </a:lnTo>
                  <a:lnTo>
                    <a:pt x="110" y="1723"/>
                  </a:lnTo>
                  <a:lnTo>
                    <a:pt x="367" y="1870"/>
                  </a:lnTo>
                  <a:lnTo>
                    <a:pt x="293" y="1686"/>
                  </a:lnTo>
                  <a:lnTo>
                    <a:pt x="403" y="1100"/>
                  </a:lnTo>
                  <a:lnTo>
                    <a:pt x="403" y="770"/>
                  </a:lnTo>
                  <a:lnTo>
                    <a:pt x="157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2561802" y="2903382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3" y="0"/>
                  </a:moveTo>
                  <a:lnTo>
                    <a:pt x="73" y="623"/>
                  </a:lnTo>
                  <a:cubicBezTo>
                    <a:pt x="73" y="623"/>
                    <a:pt x="0" y="1576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330" y="1723"/>
                    <a:pt x="1063" y="1357"/>
                    <a:pt x="1063" y="1283"/>
                  </a:cubicBezTo>
                  <a:cubicBezTo>
                    <a:pt x="1100" y="1283"/>
                    <a:pt x="1393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2499038" y="287591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1" y="1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2506900" y="2878859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60"/>
                    <a:pt x="110" y="1760"/>
                    <a:pt x="110" y="1760"/>
                  </a:cubicBezTo>
                  <a:cubicBezTo>
                    <a:pt x="257" y="1724"/>
                    <a:pt x="1027" y="1320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2499038" y="2836713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2489250" y="283179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7" y="1"/>
                    <a:pt x="1760" y="1"/>
                  </a:cubicBezTo>
                  <a:cubicBezTo>
                    <a:pt x="1687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2495133" y="2834734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3" y="1"/>
                  </a:moveTo>
                  <a:cubicBezTo>
                    <a:pt x="1723" y="1"/>
                    <a:pt x="513" y="477"/>
                    <a:pt x="330" y="661"/>
                  </a:cubicBezTo>
                  <a:cubicBezTo>
                    <a:pt x="184" y="807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3" y="1761"/>
                    <a:pt x="1100" y="1431"/>
                    <a:pt x="1100" y="1431"/>
                  </a:cubicBezTo>
                  <a:cubicBezTo>
                    <a:pt x="1137" y="1431"/>
                    <a:pt x="1540" y="1284"/>
                    <a:pt x="1613" y="1027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2495133" y="2835723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47" y="770"/>
                    <a:pt x="0" y="1540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2499038" y="2835723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1" y="1174"/>
                    <a:pt x="1431" y="954"/>
                  </a:cubicBezTo>
                  <a:cubicBezTo>
                    <a:pt x="1504" y="660"/>
                    <a:pt x="1614" y="111"/>
                    <a:pt x="1577" y="1"/>
                  </a:cubicBezTo>
                  <a:lnTo>
                    <a:pt x="1577" y="1"/>
                  </a:lnTo>
                  <a:cubicBezTo>
                    <a:pt x="1577" y="111"/>
                    <a:pt x="1467" y="624"/>
                    <a:pt x="1431" y="917"/>
                  </a:cubicBezTo>
                  <a:cubicBezTo>
                    <a:pt x="1321" y="1174"/>
                    <a:pt x="954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50"/>
                    <a:pt x="954" y="1357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2523560" y="2864150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2482377" y="278376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74"/>
                  </a:moveTo>
                  <a:cubicBezTo>
                    <a:pt x="2750" y="74"/>
                    <a:pt x="2750" y="74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1"/>
                    <a:pt x="2603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4"/>
                    <a:pt x="2310" y="1467"/>
                    <a:pt x="2090" y="2273"/>
                  </a:cubicBezTo>
                  <a:cubicBezTo>
                    <a:pt x="1944" y="2677"/>
                    <a:pt x="1870" y="3007"/>
                    <a:pt x="1870" y="3007"/>
                  </a:cubicBezTo>
                  <a:cubicBezTo>
                    <a:pt x="1724" y="3117"/>
                    <a:pt x="294" y="3483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10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2538269" y="2816121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76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6" y="587"/>
                    <a:pt x="2346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6" y="3006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3"/>
                    <a:pt x="2786" y="147"/>
                    <a:pt x="2786" y="147"/>
                  </a:cubicBezTo>
                  <a:lnTo>
                    <a:pt x="2786" y="147"/>
                  </a:lnTo>
                  <a:cubicBezTo>
                    <a:pt x="2750" y="184"/>
                    <a:pt x="2786" y="147"/>
                    <a:pt x="2786" y="7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2587288" y="2818180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96" y="1"/>
                  </a:moveTo>
                  <a:cubicBezTo>
                    <a:pt x="854" y="1"/>
                    <a:pt x="794" y="30"/>
                    <a:pt x="733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7"/>
                    <a:pt x="440" y="1463"/>
                    <a:pt x="220" y="2196"/>
                  </a:cubicBezTo>
                  <a:cubicBezTo>
                    <a:pt x="74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40" y="3003"/>
                  </a:lnTo>
                  <a:cubicBezTo>
                    <a:pt x="440" y="3003"/>
                    <a:pt x="513" y="2563"/>
                    <a:pt x="697" y="1903"/>
                  </a:cubicBezTo>
                  <a:cubicBezTo>
                    <a:pt x="880" y="1206"/>
                    <a:pt x="953" y="70"/>
                    <a:pt x="953" y="70"/>
                  </a:cubicBezTo>
                  <a:cubicBezTo>
                    <a:pt x="953" y="20"/>
                    <a:pt x="931" y="1"/>
                    <a:pt x="8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2538269" y="2895519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60" y="184"/>
                    <a:pt x="477" y="514"/>
                    <a:pt x="147" y="734"/>
                  </a:cubicBezTo>
                  <a:lnTo>
                    <a:pt x="110" y="771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3" y="954"/>
                    <a:pt x="1320" y="771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2580415" y="2896509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294" y="0"/>
                  </a:moveTo>
                  <a:lnTo>
                    <a:pt x="1" y="550"/>
                  </a:lnTo>
                  <a:lnTo>
                    <a:pt x="1" y="624"/>
                  </a:lnTo>
                  <a:lnTo>
                    <a:pt x="624" y="257"/>
                  </a:lnTo>
                  <a:cubicBezTo>
                    <a:pt x="624" y="257"/>
                    <a:pt x="770" y="110"/>
                    <a:pt x="770" y="74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2552977" y="2869044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3" y="478"/>
                    <a:pt x="330" y="661"/>
                  </a:cubicBezTo>
                  <a:cubicBezTo>
                    <a:pt x="183" y="808"/>
                    <a:pt x="0" y="1577"/>
                    <a:pt x="110" y="1724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8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2558861" y="287102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4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97"/>
                    <a:pt x="1100" y="1467"/>
                    <a:pt x="1100" y="1467"/>
                  </a:cubicBezTo>
                  <a:cubicBezTo>
                    <a:pt x="1173" y="1467"/>
                    <a:pt x="1540" y="1283"/>
                    <a:pt x="1613" y="1063"/>
                  </a:cubicBezTo>
                  <a:cubicBezTo>
                    <a:pt x="1650" y="843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2558861" y="2871986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1"/>
                  </a:moveTo>
                  <a:cubicBezTo>
                    <a:pt x="0" y="1614"/>
                    <a:pt x="183" y="844"/>
                    <a:pt x="330" y="698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8"/>
                  </a:cubicBezTo>
                  <a:cubicBezTo>
                    <a:pt x="183" y="844"/>
                    <a:pt x="0" y="1614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2120631" y="2795529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6" y="0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49" y="1357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2185321" y="2796759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1" y="64"/>
                    <a:pt x="1" y="101"/>
                    <a:pt x="37" y="174"/>
                  </a:cubicBezTo>
                  <a:cubicBezTo>
                    <a:pt x="74" y="193"/>
                    <a:pt x="111" y="202"/>
                    <a:pt x="152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2185321" y="2798471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2185321" y="2796759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1" y="64"/>
                    <a:pt x="1" y="101"/>
                    <a:pt x="37" y="174"/>
                  </a:cubicBezTo>
                  <a:cubicBezTo>
                    <a:pt x="74" y="193"/>
                    <a:pt x="111" y="202"/>
                    <a:pt x="152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2185321" y="2796519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1" y="73"/>
                    <a:pt x="1" y="73"/>
                  </a:cubicBezTo>
                  <a:cubicBezTo>
                    <a:pt x="1" y="73"/>
                    <a:pt x="147" y="122"/>
                    <a:pt x="245" y="122"/>
                  </a:cubicBezTo>
                  <a:cubicBezTo>
                    <a:pt x="294" y="122"/>
                    <a:pt x="331" y="110"/>
                    <a:pt x="331" y="73"/>
                  </a:cubicBezTo>
                  <a:cubicBezTo>
                    <a:pt x="331" y="37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2185321" y="2796759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3" y="0"/>
                  </a:moveTo>
                  <a:cubicBezTo>
                    <a:pt x="111" y="0"/>
                    <a:pt x="74" y="9"/>
                    <a:pt x="37" y="28"/>
                  </a:cubicBezTo>
                  <a:cubicBezTo>
                    <a:pt x="1" y="64"/>
                    <a:pt x="1" y="64"/>
                    <a:pt x="37" y="101"/>
                  </a:cubicBezTo>
                  <a:cubicBezTo>
                    <a:pt x="74" y="138"/>
                    <a:pt x="111" y="156"/>
                    <a:pt x="143" y="156"/>
                  </a:cubicBezTo>
                  <a:cubicBezTo>
                    <a:pt x="175" y="156"/>
                    <a:pt x="202" y="138"/>
                    <a:pt x="221" y="101"/>
                  </a:cubicBezTo>
                  <a:cubicBezTo>
                    <a:pt x="294" y="64"/>
                    <a:pt x="294" y="28"/>
                    <a:pt x="221" y="28"/>
                  </a:cubicBezTo>
                  <a:cubicBezTo>
                    <a:pt x="202" y="9"/>
                    <a:pt x="175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2188263" y="2796519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1" y="0"/>
                  </a:moveTo>
                  <a:cubicBezTo>
                    <a:pt x="74" y="0"/>
                    <a:pt x="74" y="0"/>
                    <a:pt x="37" y="37"/>
                  </a:cubicBezTo>
                  <a:lnTo>
                    <a:pt x="1" y="37"/>
                  </a:lnTo>
                  <a:lnTo>
                    <a:pt x="1" y="73"/>
                  </a:lnTo>
                  <a:lnTo>
                    <a:pt x="1" y="147"/>
                  </a:lnTo>
                  <a:lnTo>
                    <a:pt x="111" y="147"/>
                  </a:lnTo>
                  <a:lnTo>
                    <a:pt x="111" y="7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2166708" y="2787694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3" y="0"/>
                  </a:moveTo>
                  <a:cubicBezTo>
                    <a:pt x="183" y="0"/>
                    <a:pt x="110" y="0"/>
                    <a:pt x="0" y="37"/>
                  </a:cubicBezTo>
                  <a:cubicBezTo>
                    <a:pt x="30" y="30"/>
                    <a:pt x="61" y="27"/>
                    <a:pt x="93" y="27"/>
                  </a:cubicBezTo>
                  <a:cubicBezTo>
                    <a:pt x="413" y="27"/>
                    <a:pt x="807" y="330"/>
                    <a:pt x="807" y="330"/>
                  </a:cubicBezTo>
                  <a:lnTo>
                    <a:pt x="843" y="403"/>
                  </a:lnTo>
                  <a:lnTo>
                    <a:pt x="843" y="330"/>
                  </a:lnTo>
                  <a:cubicBezTo>
                    <a:pt x="843" y="293"/>
                    <a:pt x="843" y="220"/>
                    <a:pt x="807" y="220"/>
                  </a:cubicBezTo>
                  <a:cubicBezTo>
                    <a:pt x="733" y="220"/>
                    <a:pt x="697" y="183"/>
                    <a:pt x="623" y="147"/>
                  </a:cubicBezTo>
                  <a:cubicBezTo>
                    <a:pt x="513" y="74"/>
                    <a:pt x="367" y="37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2188263" y="2810237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2195136" y="2811227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23"/>
                  </a:lnTo>
                  <a:cubicBezTo>
                    <a:pt x="110" y="623"/>
                    <a:pt x="0" y="1576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3" y="1723"/>
                    <a:pt x="1063" y="1356"/>
                    <a:pt x="1063" y="1283"/>
                  </a:cubicBezTo>
                  <a:cubicBezTo>
                    <a:pt x="1100" y="1283"/>
                    <a:pt x="1430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2132371" y="278376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57" y="1"/>
                    <a:pt x="1394" y="1"/>
                  </a:cubicBezTo>
                  <a:cubicBezTo>
                    <a:pt x="1357" y="1"/>
                    <a:pt x="148" y="660"/>
                    <a:pt x="148" y="660"/>
                  </a:cubicBezTo>
                  <a:cubicBezTo>
                    <a:pt x="148" y="660"/>
                    <a:pt x="1" y="1577"/>
                    <a:pt x="111" y="1724"/>
                  </a:cubicBezTo>
                  <a:lnTo>
                    <a:pt x="148" y="1724"/>
                  </a:lnTo>
                  <a:lnTo>
                    <a:pt x="148" y="1724"/>
                  </a:lnTo>
                  <a:lnTo>
                    <a:pt x="368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2140233" y="2786704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4"/>
                    <a:pt x="990" y="1320"/>
                    <a:pt x="1063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2132371" y="2744558"/>
              <a:ext cx="41210" cy="46104"/>
            </a:xfrm>
            <a:custGeom>
              <a:avLst/>
              <a:gdLst/>
              <a:ahLst/>
              <a:cxnLst/>
              <a:rect l="l" t="t" r="r" b="b"/>
              <a:pathLst>
                <a:path w="1541" h="1724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541" y="73"/>
                    <a:pt x="1467" y="73"/>
                    <a:pt x="1467" y="73"/>
                  </a:cubicBezTo>
                  <a:cubicBezTo>
                    <a:pt x="1467" y="220"/>
                    <a:pt x="1394" y="660"/>
                    <a:pt x="1357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58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1" y="44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2122583" y="2739637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2129429" y="274257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8" y="514"/>
                    <a:pt x="294" y="697"/>
                  </a:cubicBezTo>
                  <a:cubicBezTo>
                    <a:pt x="184" y="807"/>
                    <a:pt x="1" y="1614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8" y="1797"/>
                    <a:pt x="1027" y="1467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1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2127477" y="2743568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724" y="0"/>
                    <a:pt x="1724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4" y="0"/>
                  </a:lnTo>
                  <a:cubicBezTo>
                    <a:pt x="1724" y="0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11" y="1760"/>
                  </a:lnTo>
                  <a:cubicBezTo>
                    <a:pt x="147" y="1760"/>
                    <a:pt x="147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2132371" y="2744558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57"/>
                  </a:moveTo>
                  <a:cubicBezTo>
                    <a:pt x="991" y="1357"/>
                    <a:pt x="1357" y="1210"/>
                    <a:pt x="1431" y="990"/>
                  </a:cubicBezTo>
                  <a:cubicBezTo>
                    <a:pt x="1541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57" y="1137"/>
                    <a:pt x="917" y="1283"/>
                    <a:pt x="991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8" y="1613"/>
                    <a:pt x="917" y="1357"/>
                    <a:pt x="991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2156894" y="277199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2114748" y="2691608"/>
              <a:ext cx="130396" cy="150025"/>
            </a:xfrm>
            <a:custGeom>
              <a:avLst/>
              <a:gdLst/>
              <a:ahLst/>
              <a:cxnLst/>
              <a:rect l="l" t="t" r="r" b="b"/>
              <a:pathLst>
                <a:path w="4876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0"/>
                    <a:pt x="2603" y="74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4"/>
                    <a:pt x="2310" y="1504"/>
                    <a:pt x="2090" y="2273"/>
                  </a:cubicBezTo>
                  <a:cubicBezTo>
                    <a:pt x="1943" y="2677"/>
                    <a:pt x="1870" y="3007"/>
                    <a:pt x="1870" y="3007"/>
                  </a:cubicBezTo>
                  <a:cubicBezTo>
                    <a:pt x="1723" y="3153"/>
                    <a:pt x="293" y="3520"/>
                    <a:pt x="73" y="3740"/>
                  </a:cubicBezTo>
                  <a:lnTo>
                    <a:pt x="73" y="3740"/>
                  </a:lnTo>
                  <a:cubicBezTo>
                    <a:pt x="37" y="3776"/>
                    <a:pt x="0" y="3886"/>
                    <a:pt x="0" y="3960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26" y="5610"/>
                  </a:lnTo>
                  <a:lnTo>
                    <a:pt x="2493" y="5096"/>
                  </a:lnTo>
                  <a:lnTo>
                    <a:pt x="3849" y="4546"/>
                  </a:lnTo>
                  <a:lnTo>
                    <a:pt x="4033" y="4253"/>
                  </a:lnTo>
                  <a:lnTo>
                    <a:pt x="4876" y="132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2170613" y="2723966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77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76"/>
                    <a:pt x="1" y="3850"/>
                    <a:pt x="1" y="3960"/>
                  </a:cubicBezTo>
                  <a:cubicBezTo>
                    <a:pt x="1" y="4033"/>
                    <a:pt x="37" y="4436"/>
                    <a:pt x="147" y="4400"/>
                  </a:cubicBezTo>
                  <a:cubicBezTo>
                    <a:pt x="184" y="4400"/>
                    <a:pt x="184" y="4326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4" y="2566"/>
                    <a:pt x="2567" y="1870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2220621" y="2726025"/>
              <a:ext cx="26502" cy="85228"/>
            </a:xfrm>
            <a:custGeom>
              <a:avLst/>
              <a:gdLst/>
              <a:ahLst/>
              <a:cxnLst/>
              <a:rect l="l" t="t" r="r" b="b"/>
              <a:pathLst>
                <a:path w="991" h="3187" extrusionOk="0">
                  <a:moveTo>
                    <a:pt x="917" y="1"/>
                  </a:moveTo>
                  <a:cubicBezTo>
                    <a:pt x="865" y="1"/>
                    <a:pt x="794" y="30"/>
                    <a:pt x="734" y="70"/>
                  </a:cubicBezTo>
                  <a:lnTo>
                    <a:pt x="624" y="217"/>
                  </a:lnTo>
                  <a:lnTo>
                    <a:pt x="624" y="327"/>
                  </a:lnTo>
                  <a:cubicBezTo>
                    <a:pt x="550" y="656"/>
                    <a:pt x="477" y="1500"/>
                    <a:pt x="220" y="2233"/>
                  </a:cubicBezTo>
                  <a:cubicBezTo>
                    <a:pt x="110" y="2636"/>
                    <a:pt x="0" y="2966"/>
                    <a:pt x="0" y="2966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4" y="2599"/>
                    <a:pt x="697" y="1903"/>
                  </a:cubicBezTo>
                  <a:cubicBezTo>
                    <a:pt x="880" y="1206"/>
                    <a:pt x="990" y="70"/>
                    <a:pt x="990" y="70"/>
                  </a:cubicBezTo>
                  <a:cubicBezTo>
                    <a:pt x="990" y="20"/>
                    <a:pt x="960" y="1"/>
                    <a:pt x="9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2171602" y="2803365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760" y="184"/>
                    <a:pt x="440" y="514"/>
                    <a:pt x="147" y="734"/>
                  </a:cubicBezTo>
                  <a:lnTo>
                    <a:pt x="110" y="807"/>
                  </a:lnTo>
                  <a:cubicBezTo>
                    <a:pt x="74" y="844"/>
                    <a:pt x="0" y="917"/>
                    <a:pt x="0" y="991"/>
                  </a:cubicBezTo>
                  <a:cubicBezTo>
                    <a:pt x="0" y="1061"/>
                    <a:pt x="67" y="1433"/>
                    <a:pt x="137" y="1433"/>
                  </a:cubicBezTo>
                  <a:cubicBezTo>
                    <a:pt x="141" y="1433"/>
                    <a:pt x="144" y="1432"/>
                    <a:pt x="147" y="1431"/>
                  </a:cubicBezTo>
                  <a:cubicBezTo>
                    <a:pt x="184" y="1431"/>
                    <a:pt x="1063" y="991"/>
                    <a:pt x="1357" y="807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2213749" y="2805344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3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2186311" y="2776890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2193157" y="277983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0" y="1763"/>
                    <a:pt x="1014" y="1464"/>
                    <a:pt x="1094" y="1464"/>
                  </a:cubicBezTo>
                  <a:cubicBezTo>
                    <a:pt x="1098" y="1464"/>
                    <a:pt x="1101" y="1465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2193157" y="2780821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4"/>
                  </a:moveTo>
                  <a:cubicBezTo>
                    <a:pt x="1" y="1577"/>
                    <a:pt x="184" y="807"/>
                    <a:pt x="294" y="660"/>
                  </a:cubicBezTo>
                  <a:cubicBezTo>
                    <a:pt x="477" y="477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2184332" y="2831792"/>
              <a:ext cx="132402" cy="77500"/>
            </a:xfrm>
            <a:custGeom>
              <a:avLst/>
              <a:gdLst/>
              <a:ahLst/>
              <a:cxnLst/>
              <a:rect l="l" t="t" r="r" b="b"/>
              <a:pathLst>
                <a:path w="4951" h="2898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2249049" y="2833263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1" y="93"/>
                    <a:pt x="1" y="129"/>
                    <a:pt x="37" y="166"/>
                  </a:cubicBezTo>
                  <a:cubicBezTo>
                    <a:pt x="74" y="203"/>
                    <a:pt x="110" y="221"/>
                    <a:pt x="152" y="221"/>
                  </a:cubicBezTo>
                  <a:cubicBezTo>
                    <a:pt x="193" y="221"/>
                    <a:pt x="239" y="203"/>
                    <a:pt x="294" y="166"/>
                  </a:cubicBezTo>
                  <a:cubicBezTo>
                    <a:pt x="330" y="129"/>
                    <a:pt x="330" y="93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2249049" y="2835723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1"/>
                  </a:moveTo>
                  <a:lnTo>
                    <a:pt x="1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2249049" y="2833263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1" y="93"/>
                    <a:pt x="1" y="129"/>
                    <a:pt x="37" y="166"/>
                  </a:cubicBezTo>
                  <a:cubicBezTo>
                    <a:pt x="74" y="203"/>
                    <a:pt x="110" y="221"/>
                    <a:pt x="152" y="221"/>
                  </a:cubicBezTo>
                  <a:cubicBezTo>
                    <a:pt x="193" y="221"/>
                    <a:pt x="239" y="203"/>
                    <a:pt x="294" y="166"/>
                  </a:cubicBezTo>
                  <a:cubicBezTo>
                    <a:pt x="330" y="129"/>
                    <a:pt x="330" y="93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2249049" y="2832781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1" y="111"/>
                    <a:pt x="1" y="111"/>
                  </a:cubicBezTo>
                  <a:cubicBezTo>
                    <a:pt x="1" y="111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1"/>
                  </a:cubicBezTo>
                  <a:cubicBezTo>
                    <a:pt x="330" y="74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2249049" y="2833263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3" y="1"/>
                  </a:moveTo>
                  <a:cubicBezTo>
                    <a:pt x="110" y="1"/>
                    <a:pt x="74" y="19"/>
                    <a:pt x="37" y="56"/>
                  </a:cubicBezTo>
                  <a:cubicBezTo>
                    <a:pt x="1" y="93"/>
                    <a:pt x="1" y="93"/>
                    <a:pt x="37" y="129"/>
                  </a:cubicBezTo>
                  <a:cubicBezTo>
                    <a:pt x="74" y="148"/>
                    <a:pt x="110" y="157"/>
                    <a:pt x="143" y="157"/>
                  </a:cubicBezTo>
                  <a:cubicBezTo>
                    <a:pt x="175" y="157"/>
                    <a:pt x="202" y="148"/>
                    <a:pt x="220" y="129"/>
                  </a:cubicBezTo>
                  <a:cubicBezTo>
                    <a:pt x="294" y="93"/>
                    <a:pt x="294" y="56"/>
                    <a:pt x="220" y="56"/>
                  </a:cubicBezTo>
                  <a:cubicBezTo>
                    <a:pt x="202" y="19"/>
                    <a:pt x="175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2251990" y="2832781"/>
              <a:ext cx="2968" cy="3958"/>
            </a:xfrm>
            <a:custGeom>
              <a:avLst/>
              <a:gdLst/>
              <a:ahLst/>
              <a:cxnLst/>
              <a:rect l="l" t="t" r="r" b="b"/>
              <a:pathLst>
                <a:path w="111" h="148" extrusionOk="0">
                  <a:moveTo>
                    <a:pt x="110" y="1"/>
                  </a:moveTo>
                  <a:cubicBezTo>
                    <a:pt x="74" y="1"/>
                    <a:pt x="37" y="1"/>
                    <a:pt x="37" y="74"/>
                  </a:cubicBezTo>
                  <a:lnTo>
                    <a:pt x="0" y="74"/>
                  </a:lnTo>
                  <a:lnTo>
                    <a:pt x="0" y="111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111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2230409" y="2823956"/>
              <a:ext cx="22597" cy="11793"/>
            </a:xfrm>
            <a:custGeom>
              <a:avLst/>
              <a:gdLst/>
              <a:ahLst/>
              <a:cxnLst/>
              <a:rect l="l" t="t" r="r" b="b"/>
              <a:pathLst>
                <a:path w="845" h="441" extrusionOk="0">
                  <a:moveTo>
                    <a:pt x="294" y="1"/>
                  </a:moveTo>
                  <a:cubicBezTo>
                    <a:pt x="184" y="1"/>
                    <a:pt x="111" y="1"/>
                    <a:pt x="1" y="74"/>
                  </a:cubicBezTo>
                  <a:cubicBezTo>
                    <a:pt x="44" y="60"/>
                    <a:pt x="90" y="53"/>
                    <a:pt x="136" y="53"/>
                  </a:cubicBezTo>
                  <a:cubicBezTo>
                    <a:pt x="447" y="53"/>
                    <a:pt x="807" y="331"/>
                    <a:pt x="807" y="331"/>
                  </a:cubicBezTo>
                  <a:lnTo>
                    <a:pt x="844" y="441"/>
                  </a:lnTo>
                  <a:lnTo>
                    <a:pt x="844" y="331"/>
                  </a:lnTo>
                  <a:cubicBezTo>
                    <a:pt x="844" y="294"/>
                    <a:pt x="844" y="257"/>
                    <a:pt x="807" y="257"/>
                  </a:cubicBezTo>
                  <a:cubicBezTo>
                    <a:pt x="734" y="257"/>
                    <a:pt x="698" y="221"/>
                    <a:pt x="624" y="147"/>
                  </a:cubicBezTo>
                  <a:cubicBezTo>
                    <a:pt x="514" y="111"/>
                    <a:pt x="368" y="74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2251990" y="2845538"/>
              <a:ext cx="42173" cy="50008"/>
            </a:xfrm>
            <a:custGeom>
              <a:avLst/>
              <a:gdLst/>
              <a:ahLst/>
              <a:cxnLst/>
              <a:rect l="l" t="t" r="r" b="b"/>
              <a:pathLst>
                <a:path w="1577" h="1870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57" y="0"/>
                    <a:pt x="1357" y="0"/>
                    <a:pt x="1357" y="37"/>
                  </a:cubicBezTo>
                  <a:cubicBezTo>
                    <a:pt x="1320" y="37"/>
                    <a:pt x="110" y="660"/>
                    <a:pt x="110" y="660"/>
                  </a:cubicBezTo>
                  <a:cubicBezTo>
                    <a:pt x="110" y="660"/>
                    <a:pt x="0" y="1577"/>
                    <a:pt x="74" y="1723"/>
                  </a:cubicBezTo>
                  <a:lnTo>
                    <a:pt x="110" y="1723"/>
                  </a:lnTo>
                  <a:lnTo>
                    <a:pt x="110" y="1723"/>
                  </a:lnTo>
                  <a:lnTo>
                    <a:pt x="367" y="1870"/>
                  </a:lnTo>
                  <a:lnTo>
                    <a:pt x="294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57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2258863" y="2847490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57"/>
                    <a:pt x="1063" y="1284"/>
                  </a:cubicBezTo>
                  <a:cubicBezTo>
                    <a:pt x="1100" y="1284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2196098" y="282101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57" y="1"/>
                    <a:pt x="1357" y="1"/>
                    <a:pt x="1394" y="1"/>
                  </a:cubicBez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2202971" y="2822967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0" y="1614"/>
                    <a:pt x="74" y="1761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1"/>
                    <a:pt x="1027" y="1357"/>
                    <a:pt x="1027" y="1284"/>
                  </a:cubicBezTo>
                  <a:cubicBezTo>
                    <a:pt x="1100" y="1284"/>
                    <a:pt x="1394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2195136" y="2781810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93" y="623"/>
                    <a:pt x="1320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577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3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2185321" y="2776890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2191205" y="277886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4" y="0"/>
                  </a:moveTo>
                  <a:cubicBezTo>
                    <a:pt x="1724" y="0"/>
                    <a:pt x="514" y="513"/>
                    <a:pt x="330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74" y="1467"/>
                    <a:pt x="1540" y="1283"/>
                    <a:pt x="1614" y="1063"/>
                  </a:cubicBezTo>
                  <a:cubicBezTo>
                    <a:pt x="1650" y="843"/>
                    <a:pt x="1834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2191205" y="2780821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4"/>
                  </a:moveTo>
                  <a:cubicBezTo>
                    <a:pt x="1" y="1577"/>
                    <a:pt x="184" y="807"/>
                    <a:pt x="330" y="660"/>
                  </a:cubicBezTo>
                  <a:cubicBezTo>
                    <a:pt x="514" y="477"/>
                    <a:pt x="1724" y="1"/>
                    <a:pt x="1724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4" y="1"/>
                  </a:lnTo>
                  <a:cubicBezTo>
                    <a:pt x="1724" y="1"/>
                    <a:pt x="514" y="477"/>
                    <a:pt x="330" y="660"/>
                  </a:cubicBezTo>
                  <a:cubicBezTo>
                    <a:pt x="184" y="770"/>
                    <a:pt x="1" y="1540"/>
                    <a:pt x="111" y="1724"/>
                  </a:cubicBezTo>
                  <a:lnTo>
                    <a:pt x="111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2195136" y="2779831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3" y="1357"/>
                  </a:moveTo>
                  <a:cubicBezTo>
                    <a:pt x="953" y="1357"/>
                    <a:pt x="1320" y="1211"/>
                    <a:pt x="1430" y="991"/>
                  </a:cubicBezTo>
                  <a:cubicBezTo>
                    <a:pt x="1503" y="697"/>
                    <a:pt x="1613" y="148"/>
                    <a:pt x="1577" y="1"/>
                  </a:cubicBezTo>
                  <a:lnTo>
                    <a:pt x="1577" y="1"/>
                  </a:lnTo>
                  <a:cubicBezTo>
                    <a:pt x="1577" y="148"/>
                    <a:pt x="1467" y="661"/>
                    <a:pt x="1430" y="917"/>
                  </a:cubicBezTo>
                  <a:cubicBezTo>
                    <a:pt x="1320" y="1211"/>
                    <a:pt x="953" y="1357"/>
                    <a:pt x="953" y="1357"/>
                  </a:cubicBezTo>
                  <a:cubicBezTo>
                    <a:pt x="917" y="1357"/>
                    <a:pt x="183" y="1614"/>
                    <a:pt x="0" y="1651"/>
                  </a:cubicBezTo>
                  <a:lnTo>
                    <a:pt x="0" y="1651"/>
                  </a:lnTo>
                  <a:cubicBezTo>
                    <a:pt x="183" y="1651"/>
                    <a:pt x="953" y="1394"/>
                    <a:pt x="953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2220621" y="2808285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73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2178448" y="2728860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37"/>
                  </a:moveTo>
                  <a:lnTo>
                    <a:pt x="2787" y="37"/>
                  </a:ln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111"/>
                  </a:cubicBezTo>
                  <a:lnTo>
                    <a:pt x="2421" y="221"/>
                  </a:lnTo>
                  <a:lnTo>
                    <a:pt x="2421" y="221"/>
                  </a:lnTo>
                  <a:lnTo>
                    <a:pt x="2421" y="221"/>
                  </a:lnTo>
                  <a:lnTo>
                    <a:pt x="2421" y="331"/>
                  </a:lnTo>
                  <a:cubicBezTo>
                    <a:pt x="2311" y="587"/>
                    <a:pt x="2311" y="1467"/>
                    <a:pt x="2091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27" y="5610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4" y="4217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2234340" y="2761218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7" y="587"/>
                    <a:pt x="2347" y="1430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23"/>
                  </a:cubicBezTo>
                  <a:cubicBezTo>
                    <a:pt x="1137" y="3776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3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2284349" y="2763037"/>
              <a:ext cx="26502" cy="84480"/>
            </a:xfrm>
            <a:custGeom>
              <a:avLst/>
              <a:gdLst/>
              <a:ahLst/>
              <a:cxnLst/>
              <a:rect l="l" t="t" r="r" b="b"/>
              <a:pathLst>
                <a:path w="991" h="3159" extrusionOk="0">
                  <a:moveTo>
                    <a:pt x="925" y="0"/>
                  </a:moveTo>
                  <a:cubicBezTo>
                    <a:pt x="873" y="0"/>
                    <a:pt x="797" y="21"/>
                    <a:pt x="733" y="42"/>
                  </a:cubicBezTo>
                  <a:lnTo>
                    <a:pt x="623" y="189"/>
                  </a:lnTo>
                  <a:lnTo>
                    <a:pt x="623" y="336"/>
                  </a:lnTo>
                  <a:cubicBezTo>
                    <a:pt x="550" y="666"/>
                    <a:pt x="477" y="1472"/>
                    <a:pt x="257" y="2205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8"/>
                  </a:lnTo>
                  <a:lnTo>
                    <a:pt x="477" y="2975"/>
                  </a:lnTo>
                  <a:cubicBezTo>
                    <a:pt x="477" y="2975"/>
                    <a:pt x="514" y="2572"/>
                    <a:pt x="697" y="1875"/>
                  </a:cubicBezTo>
                  <a:cubicBezTo>
                    <a:pt x="880" y="1215"/>
                    <a:pt x="990" y="42"/>
                    <a:pt x="990" y="42"/>
                  </a:cubicBezTo>
                  <a:cubicBezTo>
                    <a:pt x="990" y="11"/>
                    <a:pt x="964" y="0"/>
                    <a:pt x="9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2234340" y="2840617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1"/>
                  </a:moveTo>
                  <a:lnTo>
                    <a:pt x="1864" y="13"/>
                  </a:lnTo>
                  <a:lnTo>
                    <a:pt x="1864" y="13"/>
                  </a:lnTo>
                  <a:cubicBezTo>
                    <a:pt x="1867" y="9"/>
                    <a:pt x="1869" y="5"/>
                    <a:pt x="1870" y="1"/>
                  </a:cubicBezTo>
                  <a:close/>
                  <a:moveTo>
                    <a:pt x="1864" y="13"/>
                  </a:moveTo>
                  <a:cubicBezTo>
                    <a:pt x="1741" y="198"/>
                    <a:pt x="470" y="519"/>
                    <a:pt x="147" y="734"/>
                  </a:cubicBezTo>
                  <a:lnTo>
                    <a:pt x="111" y="771"/>
                  </a:lnTo>
                  <a:cubicBezTo>
                    <a:pt x="37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4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64" y="1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2276486" y="2841606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68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808" y="110"/>
                    <a:pt x="808" y="37"/>
                  </a:cubicBezTo>
                  <a:cubicBezTo>
                    <a:pt x="808" y="1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2250038" y="2813179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2256884" y="2816121"/>
              <a:ext cx="48083" cy="48056"/>
            </a:xfrm>
            <a:custGeom>
              <a:avLst/>
              <a:gdLst/>
              <a:ahLst/>
              <a:cxnLst/>
              <a:rect l="l" t="t" r="r" b="b"/>
              <a:pathLst>
                <a:path w="1798" h="1797" extrusionOk="0">
                  <a:moveTo>
                    <a:pt x="1687" y="0"/>
                  </a:moveTo>
                  <a:cubicBezTo>
                    <a:pt x="1687" y="0"/>
                    <a:pt x="477" y="514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97"/>
                    <a:pt x="1101" y="1467"/>
                    <a:pt x="1101" y="1467"/>
                  </a:cubicBezTo>
                  <a:cubicBezTo>
                    <a:pt x="1137" y="1467"/>
                    <a:pt x="1504" y="1283"/>
                    <a:pt x="1577" y="1063"/>
                  </a:cubicBezTo>
                  <a:cubicBezTo>
                    <a:pt x="1650" y="807"/>
                    <a:pt x="1797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2256884" y="281708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8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8"/>
                  </a:cubicBezTo>
                  <a:cubicBezTo>
                    <a:pt x="111" y="844"/>
                    <a:pt x="1" y="1614"/>
                    <a:pt x="74" y="1761"/>
                  </a:cubicBezTo>
                  <a:cubicBezTo>
                    <a:pt x="37" y="1761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2320612" y="2910228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1"/>
                  </a:moveTo>
                  <a:lnTo>
                    <a:pt x="1" y="1504"/>
                  </a:lnTo>
                  <a:lnTo>
                    <a:pt x="2310" y="2897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2385328" y="2911458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211"/>
                    <a:pt x="92" y="230"/>
                    <a:pt x="133" y="230"/>
                  </a:cubicBezTo>
                  <a:cubicBezTo>
                    <a:pt x="174" y="230"/>
                    <a:pt x="220" y="211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9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2385328" y="2914159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2385328" y="2911458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211"/>
                    <a:pt x="92" y="230"/>
                    <a:pt x="133" y="230"/>
                  </a:cubicBezTo>
                  <a:cubicBezTo>
                    <a:pt x="174" y="230"/>
                    <a:pt x="220" y="211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9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2385328" y="2911217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4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2385328" y="2911699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55" y="147"/>
                    <a:pt x="92" y="157"/>
                    <a:pt x="129" y="157"/>
                  </a:cubicBezTo>
                  <a:cubicBezTo>
                    <a:pt x="165" y="157"/>
                    <a:pt x="202" y="147"/>
                    <a:pt x="220" y="129"/>
                  </a:cubicBezTo>
                  <a:cubicBezTo>
                    <a:pt x="257" y="92"/>
                    <a:pt x="257" y="56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2387281" y="2911217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11" y="0"/>
                    <a:pt x="74" y="0"/>
                    <a:pt x="74" y="37"/>
                  </a:cubicBezTo>
                  <a:lnTo>
                    <a:pt x="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2366689" y="2902392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4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4"/>
                    <a:pt x="844" y="257"/>
                    <a:pt x="771" y="257"/>
                  </a:cubicBezTo>
                  <a:cubicBezTo>
                    <a:pt x="734" y="257"/>
                    <a:pt x="697" y="220"/>
                    <a:pt x="587" y="147"/>
                  </a:cubicBezTo>
                  <a:cubicBezTo>
                    <a:pt x="514" y="110"/>
                    <a:pt x="367" y="74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2387281" y="292493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2395116" y="292592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7" y="1760"/>
                    <a:pt x="1064" y="1393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2332378" y="289945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0" y="0"/>
                    <a:pt x="1320" y="0"/>
                    <a:pt x="1394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2338262" y="2901403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331" y="1760"/>
                    <a:pt x="1064" y="1357"/>
                    <a:pt x="1064" y="1284"/>
                  </a:cubicBezTo>
                  <a:cubicBezTo>
                    <a:pt x="1100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2331389" y="2860246"/>
              <a:ext cx="40247" cy="45115"/>
            </a:xfrm>
            <a:custGeom>
              <a:avLst/>
              <a:gdLst/>
              <a:ahLst/>
              <a:cxnLst/>
              <a:rect l="l" t="t" r="r" b="b"/>
              <a:pathLst>
                <a:path w="1505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3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81" y="1430"/>
                  </a:lnTo>
                  <a:lnTo>
                    <a:pt x="1247" y="1246"/>
                  </a:lnTo>
                  <a:lnTo>
                    <a:pt x="1357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2321601" y="2855325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7" y="1"/>
                    <a:pt x="514" y="514"/>
                    <a:pt x="330" y="661"/>
                  </a:cubicBezTo>
                  <a:cubicBezTo>
                    <a:pt x="184" y="807"/>
                    <a:pt x="0" y="1577"/>
                    <a:pt x="74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2327484" y="2857304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96"/>
                    <a:pt x="1100" y="1466"/>
                    <a:pt x="1100" y="1466"/>
                  </a:cubicBezTo>
                  <a:cubicBezTo>
                    <a:pt x="1137" y="1466"/>
                    <a:pt x="1503" y="1283"/>
                    <a:pt x="1613" y="1063"/>
                  </a:cubicBezTo>
                  <a:cubicBezTo>
                    <a:pt x="1650" y="843"/>
                    <a:pt x="1833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2327484" y="285925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3"/>
                  </a:moveTo>
                  <a:cubicBezTo>
                    <a:pt x="0" y="1577"/>
                    <a:pt x="184" y="807"/>
                    <a:pt x="330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lnTo>
                    <a:pt x="110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2331389" y="2860246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1" y="1173"/>
                    <a:pt x="1431" y="953"/>
                  </a:cubicBezTo>
                  <a:cubicBezTo>
                    <a:pt x="1504" y="660"/>
                    <a:pt x="1614" y="110"/>
                    <a:pt x="1541" y="0"/>
                  </a:cubicBezTo>
                  <a:lnTo>
                    <a:pt x="1541" y="0"/>
                  </a:lnTo>
                  <a:cubicBezTo>
                    <a:pt x="1541" y="110"/>
                    <a:pt x="1467" y="623"/>
                    <a:pt x="1431" y="917"/>
                  </a:cubicBezTo>
                  <a:cubicBezTo>
                    <a:pt x="1321" y="1137"/>
                    <a:pt x="954" y="1283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2356901" y="2886694"/>
              <a:ext cx="18640" cy="16714"/>
            </a:xfrm>
            <a:custGeom>
              <a:avLst/>
              <a:gdLst/>
              <a:ahLst/>
              <a:cxnLst/>
              <a:rect l="l" t="t" r="r" b="b"/>
              <a:pathLst>
                <a:path w="697" h="625" extrusionOk="0">
                  <a:moveTo>
                    <a:pt x="330" y="1"/>
                  </a:moveTo>
                  <a:lnTo>
                    <a:pt x="0" y="551"/>
                  </a:lnTo>
                  <a:lnTo>
                    <a:pt x="0" y="624"/>
                  </a:lnTo>
                  <a:lnTo>
                    <a:pt x="660" y="257"/>
                  </a:lnTo>
                  <a:cubicBezTo>
                    <a:pt x="660" y="257"/>
                    <a:pt x="697" y="148"/>
                    <a:pt x="697" y="111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2313765" y="2807296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37"/>
                  </a:moveTo>
                  <a:lnTo>
                    <a:pt x="2823" y="37"/>
                  </a:ln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6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6" y="2970"/>
                    <a:pt x="1906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76"/>
                    <a:pt x="0" y="3850"/>
                    <a:pt x="0" y="3960"/>
                  </a:cubicBezTo>
                  <a:cubicBezTo>
                    <a:pt x="0" y="3996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2370620" y="2839654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3"/>
                  </a:lnTo>
                  <a:cubicBezTo>
                    <a:pt x="2347" y="587"/>
                    <a:pt x="2347" y="1467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4" y="4399"/>
                    <a:pt x="184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4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70"/>
                  </a:cubicBezTo>
                  <a:cubicBezTo>
                    <a:pt x="2347" y="2970"/>
                    <a:pt x="2383" y="2566"/>
                    <a:pt x="2567" y="1870"/>
                  </a:cubicBezTo>
                  <a:cubicBezTo>
                    <a:pt x="2750" y="1173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2420629" y="2841446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66"/>
                    <a:pt x="477" y="1473"/>
                    <a:pt x="220" y="2206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180"/>
                    <a:pt x="953" y="43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2370620" y="2919053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1"/>
                  </a:moveTo>
                  <a:lnTo>
                    <a:pt x="1859" y="18"/>
                  </a:lnTo>
                  <a:lnTo>
                    <a:pt x="1859" y="18"/>
                  </a:lnTo>
                  <a:cubicBezTo>
                    <a:pt x="1864" y="12"/>
                    <a:pt x="1868" y="6"/>
                    <a:pt x="1870" y="1"/>
                  </a:cubicBezTo>
                  <a:close/>
                  <a:moveTo>
                    <a:pt x="1859" y="18"/>
                  </a:moveTo>
                  <a:cubicBezTo>
                    <a:pt x="1713" y="204"/>
                    <a:pt x="431" y="521"/>
                    <a:pt x="147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4"/>
                    <a:pt x="34" y="1433"/>
                    <a:pt x="134" y="1433"/>
                  </a:cubicBezTo>
                  <a:cubicBezTo>
                    <a:pt x="138" y="1433"/>
                    <a:pt x="143" y="1432"/>
                    <a:pt x="147" y="1430"/>
                  </a:cubicBezTo>
                  <a:cubicBezTo>
                    <a:pt x="184" y="1430"/>
                    <a:pt x="1064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59" y="1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2413756" y="292004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2386291" y="2891615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761" y="0"/>
                    <a:pt x="1687" y="0"/>
                    <a:pt x="1761" y="0"/>
                  </a:cubicBez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3"/>
                  </a:lnTo>
                  <a:lnTo>
                    <a:pt x="331" y="1760"/>
                  </a:lnTo>
                  <a:lnTo>
                    <a:pt x="478" y="1173"/>
                  </a:lnTo>
                  <a:lnTo>
                    <a:pt x="661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2392175" y="289551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86" y="1762"/>
                    <a:pt x="1018" y="1464"/>
                    <a:pt x="1094" y="1464"/>
                  </a:cubicBezTo>
                  <a:cubicBezTo>
                    <a:pt x="1098" y="1464"/>
                    <a:pt x="1101" y="1465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44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2392175" y="2895519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1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724" y="1"/>
                    <a:pt x="1724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724" y="1"/>
                  </a:lnTo>
                  <a:cubicBezTo>
                    <a:pt x="1724" y="1"/>
                    <a:pt x="514" y="514"/>
                    <a:pt x="331" y="697"/>
                  </a:cubicBezTo>
                  <a:cubicBezTo>
                    <a:pt x="148" y="844"/>
                    <a:pt x="1" y="1614"/>
                    <a:pt x="111" y="1761"/>
                  </a:cubicBezTo>
                  <a:cubicBezTo>
                    <a:pt x="74" y="1761"/>
                    <a:pt x="111" y="1761"/>
                    <a:pt x="111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2382387" y="2946517"/>
              <a:ext cx="134328" cy="77473"/>
            </a:xfrm>
            <a:custGeom>
              <a:avLst/>
              <a:gdLst/>
              <a:ahLst/>
              <a:cxnLst/>
              <a:rect l="l" t="t" r="r" b="b"/>
              <a:pathLst>
                <a:path w="5023" h="2897" extrusionOk="0">
                  <a:moveTo>
                    <a:pt x="2640" y="0"/>
                  </a:moveTo>
                  <a:lnTo>
                    <a:pt x="0" y="1540"/>
                  </a:lnTo>
                  <a:lnTo>
                    <a:pt x="2383" y="2896"/>
                  </a:lnTo>
                  <a:lnTo>
                    <a:pt x="5023" y="1393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2448066" y="2948710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198" y="1"/>
                  </a:moveTo>
                  <a:cubicBezTo>
                    <a:pt x="156" y="1"/>
                    <a:pt x="110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9" y="202"/>
                    <a:pt x="170" y="202"/>
                  </a:cubicBezTo>
                  <a:cubicBezTo>
                    <a:pt x="211" y="202"/>
                    <a:pt x="257" y="193"/>
                    <a:pt x="294" y="175"/>
                  </a:cubicBezTo>
                  <a:cubicBezTo>
                    <a:pt x="367" y="101"/>
                    <a:pt x="367" y="65"/>
                    <a:pt x="294" y="28"/>
                  </a:cubicBezTo>
                  <a:cubicBezTo>
                    <a:pt x="275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2449056" y="2950422"/>
              <a:ext cx="6873" cy="2006"/>
            </a:xfrm>
            <a:custGeom>
              <a:avLst/>
              <a:gdLst/>
              <a:ahLst/>
              <a:cxnLst/>
              <a:rect l="l" t="t" r="r" b="b"/>
              <a:pathLst>
                <a:path w="257" h="75" extrusionOk="0">
                  <a:moveTo>
                    <a:pt x="0" y="1"/>
                  </a:moveTo>
                  <a:lnTo>
                    <a:pt x="0" y="74"/>
                  </a:lnTo>
                  <a:lnTo>
                    <a:pt x="257" y="74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2448066" y="2948710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198" y="1"/>
                  </a:moveTo>
                  <a:cubicBezTo>
                    <a:pt x="156" y="1"/>
                    <a:pt x="110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9" y="202"/>
                    <a:pt x="170" y="202"/>
                  </a:cubicBezTo>
                  <a:cubicBezTo>
                    <a:pt x="211" y="202"/>
                    <a:pt x="257" y="193"/>
                    <a:pt x="294" y="175"/>
                  </a:cubicBezTo>
                  <a:cubicBezTo>
                    <a:pt x="367" y="101"/>
                    <a:pt x="367" y="65"/>
                    <a:pt x="294" y="28"/>
                  </a:cubicBezTo>
                  <a:cubicBezTo>
                    <a:pt x="275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2449056" y="2948469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14" y="123"/>
                    <a:pt x="212" y="123"/>
                  </a:cubicBezTo>
                  <a:cubicBezTo>
                    <a:pt x="261" y="123"/>
                    <a:pt x="306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2449056" y="294871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6"/>
                    <a:pt x="92" y="166"/>
                    <a:pt x="128" y="166"/>
                  </a:cubicBezTo>
                  <a:cubicBezTo>
                    <a:pt x="165" y="166"/>
                    <a:pt x="202" y="156"/>
                    <a:pt x="220" y="138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2451008" y="2948469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10" y="0"/>
                    <a:pt x="74" y="0"/>
                    <a:pt x="74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2430416" y="2939644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7"/>
                    <a:pt x="93" y="27"/>
                  </a:cubicBezTo>
                  <a:cubicBezTo>
                    <a:pt x="407" y="27"/>
                    <a:pt x="770" y="330"/>
                    <a:pt x="770" y="330"/>
                  </a:cubicBezTo>
                  <a:lnTo>
                    <a:pt x="844" y="404"/>
                  </a:lnTo>
                  <a:lnTo>
                    <a:pt x="844" y="330"/>
                  </a:lnTo>
                  <a:cubicBezTo>
                    <a:pt x="844" y="257"/>
                    <a:pt x="844" y="220"/>
                    <a:pt x="770" y="220"/>
                  </a:cubicBezTo>
                  <a:cubicBezTo>
                    <a:pt x="734" y="220"/>
                    <a:pt x="697" y="184"/>
                    <a:pt x="587" y="147"/>
                  </a:cubicBezTo>
                  <a:cubicBezTo>
                    <a:pt x="514" y="74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2451008" y="2960236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94" y="74"/>
                  </a:moveTo>
                  <a:lnTo>
                    <a:pt x="1394" y="74"/>
                  </a:lnTo>
                  <a:cubicBezTo>
                    <a:pt x="1394" y="0"/>
                    <a:pt x="1357" y="0"/>
                    <a:pt x="1394" y="74"/>
                  </a:cubicBezTo>
                  <a:cubicBezTo>
                    <a:pt x="1357" y="74"/>
                    <a:pt x="147" y="697"/>
                    <a:pt x="147" y="697"/>
                  </a:cubicBezTo>
                  <a:cubicBezTo>
                    <a:pt x="147" y="697"/>
                    <a:pt x="0" y="1613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3"/>
                  </a:lnTo>
                  <a:lnTo>
                    <a:pt x="440" y="1100"/>
                  </a:lnTo>
                  <a:lnTo>
                    <a:pt x="440" y="807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2458844" y="2963178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3"/>
                    <a:pt x="1064" y="1320"/>
                    <a:pt x="1064" y="1283"/>
                  </a:cubicBezTo>
                  <a:cubicBezTo>
                    <a:pt x="1101" y="1283"/>
                    <a:pt x="1394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2395116" y="293571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48" y="661"/>
                    <a:pt x="148" y="661"/>
                  </a:cubicBezTo>
                  <a:cubicBezTo>
                    <a:pt x="148" y="661"/>
                    <a:pt x="1" y="1577"/>
                    <a:pt x="74" y="1724"/>
                  </a:cubicBezTo>
                  <a:lnTo>
                    <a:pt x="148" y="1724"/>
                  </a:lnTo>
                  <a:lnTo>
                    <a:pt x="148" y="1724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2401989" y="2938655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0" y="624"/>
                  </a:lnTo>
                  <a:cubicBezTo>
                    <a:pt x="110" y="624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24"/>
                    <a:pt x="1064" y="1321"/>
                    <a:pt x="1064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2395116" y="2896509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0"/>
                    <a:pt x="1321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2385328" y="289161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2391212" y="289455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3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27"/>
                  </a:cubicBezTo>
                  <a:cubicBezTo>
                    <a:pt x="1650" y="807"/>
                    <a:pt x="1833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2391212" y="2895519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1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4" y="771"/>
                    <a:pt x="0" y="1577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2395116" y="2895519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1"/>
                  </a:moveTo>
                  <a:cubicBezTo>
                    <a:pt x="954" y="1321"/>
                    <a:pt x="1321" y="1211"/>
                    <a:pt x="1431" y="954"/>
                  </a:cubicBezTo>
                  <a:cubicBezTo>
                    <a:pt x="1504" y="697"/>
                    <a:pt x="1614" y="147"/>
                    <a:pt x="1541" y="1"/>
                  </a:cubicBezTo>
                  <a:lnTo>
                    <a:pt x="1541" y="1"/>
                  </a:lnTo>
                  <a:cubicBezTo>
                    <a:pt x="1541" y="147"/>
                    <a:pt x="1467" y="624"/>
                    <a:pt x="1431" y="917"/>
                  </a:cubicBezTo>
                  <a:cubicBezTo>
                    <a:pt x="1321" y="1211"/>
                    <a:pt x="954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84" y="1651"/>
                    <a:pt x="954" y="1394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2419639" y="2923947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294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24" y="221"/>
                  </a:lnTo>
                  <a:cubicBezTo>
                    <a:pt x="624" y="221"/>
                    <a:pt x="697" y="148"/>
                    <a:pt x="697" y="74"/>
                  </a:cubicBezTo>
                  <a:cubicBezTo>
                    <a:pt x="697" y="3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2377466" y="2844548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824" y="37"/>
                  </a:moveTo>
                  <a:cubicBezTo>
                    <a:pt x="2824" y="37"/>
                    <a:pt x="2750" y="37"/>
                    <a:pt x="2824" y="37"/>
                  </a:cubicBezTo>
                  <a:lnTo>
                    <a:pt x="2824" y="37"/>
                  </a:lnTo>
                  <a:lnTo>
                    <a:pt x="2824" y="37"/>
                  </a:lnTo>
                  <a:cubicBezTo>
                    <a:pt x="2750" y="0"/>
                    <a:pt x="2641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40"/>
                    <a:pt x="1907" y="2970"/>
                    <a:pt x="1907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74" y="4326"/>
                  </a:cubicBezTo>
                  <a:lnTo>
                    <a:pt x="74" y="4326"/>
                  </a:lnTo>
                  <a:lnTo>
                    <a:pt x="2164" y="5573"/>
                  </a:lnTo>
                  <a:lnTo>
                    <a:pt x="2531" y="5060"/>
                  </a:lnTo>
                  <a:lnTo>
                    <a:pt x="3850" y="4510"/>
                  </a:lnTo>
                  <a:lnTo>
                    <a:pt x="4034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2434347" y="2875917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7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2483366" y="2877976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4" y="30"/>
                    <a:pt x="733" y="70"/>
                  </a:cubicBezTo>
                  <a:lnTo>
                    <a:pt x="587" y="217"/>
                  </a:lnTo>
                  <a:lnTo>
                    <a:pt x="587" y="327"/>
                  </a:lnTo>
                  <a:cubicBezTo>
                    <a:pt x="550" y="657"/>
                    <a:pt x="440" y="1500"/>
                    <a:pt x="220" y="2233"/>
                  </a:cubicBezTo>
                  <a:cubicBezTo>
                    <a:pt x="74" y="2636"/>
                    <a:pt x="0" y="2966"/>
                    <a:pt x="0" y="2966"/>
                  </a:cubicBezTo>
                  <a:lnTo>
                    <a:pt x="294" y="3186"/>
                  </a:lnTo>
                  <a:lnTo>
                    <a:pt x="440" y="3003"/>
                  </a:lnTo>
                  <a:cubicBezTo>
                    <a:pt x="440" y="3003"/>
                    <a:pt x="477" y="2600"/>
                    <a:pt x="660" y="1903"/>
                  </a:cubicBezTo>
                  <a:cubicBezTo>
                    <a:pt x="917" y="1207"/>
                    <a:pt x="953" y="70"/>
                    <a:pt x="953" y="70"/>
                  </a:cubicBezTo>
                  <a:cubicBezTo>
                    <a:pt x="953" y="21"/>
                    <a:pt x="924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2434347" y="295534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23" y="183"/>
                    <a:pt x="440" y="513"/>
                    <a:pt x="147" y="733"/>
                  </a:cubicBezTo>
                  <a:lnTo>
                    <a:pt x="74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34" y="1432"/>
                    <a:pt x="133" y="1432"/>
                  </a:cubicBezTo>
                  <a:cubicBezTo>
                    <a:pt x="138" y="1432"/>
                    <a:pt x="142" y="1431"/>
                    <a:pt x="147" y="1430"/>
                  </a:cubicBezTo>
                  <a:cubicBezTo>
                    <a:pt x="184" y="1430"/>
                    <a:pt x="1063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2475531" y="2957294"/>
              <a:ext cx="21581" cy="15698"/>
            </a:xfrm>
            <a:custGeom>
              <a:avLst/>
              <a:gdLst/>
              <a:ahLst/>
              <a:cxnLst/>
              <a:rect l="l" t="t" r="r" b="b"/>
              <a:pathLst>
                <a:path w="807" h="587" extrusionOk="0">
                  <a:moveTo>
                    <a:pt x="330" y="0"/>
                  </a:moveTo>
                  <a:lnTo>
                    <a:pt x="0" y="514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807" y="74"/>
                    <a:pt x="807" y="37"/>
                  </a:cubicBezTo>
                  <a:cubicBezTo>
                    <a:pt x="807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2450019" y="292886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687" y="0"/>
                    <a:pt x="1687" y="0"/>
                    <a:pt x="1761" y="0"/>
                  </a:cubicBezTo>
                  <a:cubicBezTo>
                    <a:pt x="1687" y="0"/>
                    <a:pt x="514" y="514"/>
                    <a:pt x="331" y="660"/>
                  </a:cubicBezTo>
                  <a:cubicBezTo>
                    <a:pt x="184" y="807"/>
                    <a:pt x="1" y="1577"/>
                    <a:pt x="111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1" y="1723"/>
                  </a:lnTo>
                  <a:lnTo>
                    <a:pt x="477" y="1137"/>
                  </a:lnTo>
                  <a:lnTo>
                    <a:pt x="661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2455902" y="293081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97"/>
                    <a:pt x="1064" y="1467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44"/>
                    <a:pt x="1834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2454939" y="2932772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1"/>
                  </a:cubicBezTo>
                  <a:cubicBezTo>
                    <a:pt x="513" y="477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10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2016710" y="2855325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97"/>
                  </a:lnTo>
                  <a:lnTo>
                    <a:pt x="4949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2081400" y="285655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20" y="1"/>
                    <a:pt x="74" y="10"/>
                    <a:pt x="37" y="28"/>
                  </a:cubicBezTo>
                  <a:cubicBezTo>
                    <a:pt x="1" y="101"/>
                    <a:pt x="1" y="138"/>
                    <a:pt x="37" y="175"/>
                  </a:cubicBezTo>
                  <a:cubicBezTo>
                    <a:pt x="56" y="193"/>
                    <a:pt x="92" y="202"/>
                    <a:pt x="134" y="202"/>
                  </a:cubicBezTo>
                  <a:cubicBezTo>
                    <a:pt x="175" y="202"/>
                    <a:pt x="221" y="193"/>
                    <a:pt x="257" y="175"/>
                  </a:cubicBezTo>
                  <a:cubicBezTo>
                    <a:pt x="331" y="138"/>
                    <a:pt x="331" y="101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2081400" y="2859256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2081400" y="285655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20" y="1"/>
                    <a:pt x="74" y="10"/>
                    <a:pt x="37" y="28"/>
                  </a:cubicBezTo>
                  <a:cubicBezTo>
                    <a:pt x="1" y="101"/>
                    <a:pt x="1" y="138"/>
                    <a:pt x="37" y="175"/>
                  </a:cubicBezTo>
                  <a:cubicBezTo>
                    <a:pt x="56" y="193"/>
                    <a:pt x="92" y="202"/>
                    <a:pt x="134" y="202"/>
                  </a:cubicBezTo>
                  <a:cubicBezTo>
                    <a:pt x="175" y="202"/>
                    <a:pt x="221" y="193"/>
                    <a:pt x="257" y="175"/>
                  </a:cubicBezTo>
                  <a:cubicBezTo>
                    <a:pt x="331" y="138"/>
                    <a:pt x="331" y="101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2081400" y="2856315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1" y="110"/>
                    <a:pt x="1" y="110"/>
                  </a:cubicBezTo>
                  <a:cubicBezTo>
                    <a:pt x="1" y="110"/>
                    <a:pt x="147" y="143"/>
                    <a:pt x="245" y="143"/>
                  </a:cubicBezTo>
                  <a:cubicBezTo>
                    <a:pt x="294" y="143"/>
                    <a:pt x="331" y="135"/>
                    <a:pt x="331" y="110"/>
                  </a:cubicBezTo>
                  <a:cubicBezTo>
                    <a:pt x="331" y="37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2081400" y="2856555"/>
              <a:ext cx="6900" cy="4439"/>
            </a:xfrm>
            <a:custGeom>
              <a:avLst/>
              <a:gdLst/>
              <a:ahLst/>
              <a:cxnLst/>
              <a:rect l="l" t="t" r="r" b="b"/>
              <a:pathLst>
                <a:path w="258" h="166" extrusionOk="0">
                  <a:moveTo>
                    <a:pt x="129" y="1"/>
                  </a:moveTo>
                  <a:cubicBezTo>
                    <a:pt x="92" y="1"/>
                    <a:pt x="56" y="10"/>
                    <a:pt x="37" y="28"/>
                  </a:cubicBezTo>
                  <a:cubicBezTo>
                    <a:pt x="1" y="101"/>
                    <a:pt x="1" y="101"/>
                    <a:pt x="37" y="138"/>
                  </a:cubicBezTo>
                  <a:cubicBezTo>
                    <a:pt x="56" y="156"/>
                    <a:pt x="92" y="166"/>
                    <a:pt x="129" y="166"/>
                  </a:cubicBezTo>
                  <a:cubicBezTo>
                    <a:pt x="166" y="166"/>
                    <a:pt x="202" y="156"/>
                    <a:pt x="221" y="138"/>
                  </a:cubicBezTo>
                  <a:cubicBezTo>
                    <a:pt x="257" y="101"/>
                    <a:pt x="257" y="28"/>
                    <a:pt x="221" y="28"/>
                  </a:cubicBezTo>
                  <a:cubicBezTo>
                    <a:pt x="202" y="10"/>
                    <a:pt x="166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2083352" y="2856315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0"/>
                  </a:moveTo>
                  <a:cubicBezTo>
                    <a:pt x="148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8" y="147"/>
                  </a:lnTo>
                  <a:lnTo>
                    <a:pt x="148" y="11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2062787" y="2847490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3" y="0"/>
                  </a:moveTo>
                  <a:cubicBezTo>
                    <a:pt x="183" y="0"/>
                    <a:pt x="110" y="0"/>
                    <a:pt x="0" y="37"/>
                  </a:cubicBezTo>
                  <a:cubicBezTo>
                    <a:pt x="30" y="30"/>
                    <a:pt x="61" y="27"/>
                    <a:pt x="92" y="27"/>
                  </a:cubicBezTo>
                  <a:cubicBezTo>
                    <a:pt x="406" y="27"/>
                    <a:pt x="770" y="330"/>
                    <a:pt x="770" y="330"/>
                  </a:cubicBezTo>
                  <a:lnTo>
                    <a:pt x="843" y="440"/>
                  </a:lnTo>
                  <a:lnTo>
                    <a:pt x="843" y="330"/>
                  </a:lnTo>
                  <a:cubicBezTo>
                    <a:pt x="843" y="294"/>
                    <a:pt x="843" y="220"/>
                    <a:pt x="770" y="220"/>
                  </a:cubicBezTo>
                  <a:cubicBezTo>
                    <a:pt x="733" y="220"/>
                    <a:pt x="697" y="184"/>
                    <a:pt x="587" y="147"/>
                  </a:cubicBezTo>
                  <a:cubicBezTo>
                    <a:pt x="513" y="110"/>
                    <a:pt x="367" y="37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2085331" y="2870034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2091214" y="2871023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4" y="660"/>
                  </a:lnTo>
                  <a:cubicBezTo>
                    <a:pt x="74" y="660"/>
                    <a:pt x="0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1063" y="1393"/>
                    <a:pt x="1063" y="1283"/>
                  </a:cubicBezTo>
                  <a:cubicBezTo>
                    <a:pt x="1100" y="1283"/>
                    <a:pt x="1393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2028450" y="2844548"/>
              <a:ext cx="43189" cy="49046"/>
            </a:xfrm>
            <a:custGeom>
              <a:avLst/>
              <a:gdLst/>
              <a:ahLst/>
              <a:cxnLst/>
              <a:rect l="l" t="t" r="r" b="b"/>
              <a:pathLst>
                <a:path w="1615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1" y="0"/>
                    <a:pt x="148" y="624"/>
                    <a:pt x="148" y="624"/>
                  </a:cubicBezTo>
                  <a:cubicBezTo>
                    <a:pt x="148" y="624"/>
                    <a:pt x="1" y="1540"/>
                    <a:pt x="111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2036312" y="2846500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4" y="661"/>
                  </a:lnTo>
                  <a:cubicBezTo>
                    <a:pt x="74" y="661"/>
                    <a:pt x="0" y="1614"/>
                    <a:pt x="74" y="1760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321"/>
                    <a:pt x="1027" y="1284"/>
                  </a:cubicBezTo>
                  <a:cubicBezTo>
                    <a:pt x="1100" y="1284"/>
                    <a:pt x="1393" y="111"/>
                    <a:pt x="13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2028450" y="2805344"/>
              <a:ext cx="40247" cy="45115"/>
            </a:xfrm>
            <a:custGeom>
              <a:avLst/>
              <a:gdLst/>
              <a:ahLst/>
              <a:cxnLst/>
              <a:rect l="l" t="t" r="r" b="b"/>
              <a:pathLst>
                <a:path w="1505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23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576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81" y="1393"/>
                  </a:lnTo>
                  <a:lnTo>
                    <a:pt x="1247" y="1210"/>
                  </a:lnTo>
                  <a:lnTo>
                    <a:pt x="1394" y="1027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2018662" y="2799460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2024545" y="280240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4" y="513"/>
                    <a:pt x="330" y="697"/>
                  </a:cubicBezTo>
                  <a:cubicBezTo>
                    <a:pt x="184" y="807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4" y="1796"/>
                    <a:pt x="1100" y="1467"/>
                    <a:pt x="1100" y="1467"/>
                  </a:cubicBezTo>
                  <a:cubicBezTo>
                    <a:pt x="1173" y="1467"/>
                    <a:pt x="1540" y="1283"/>
                    <a:pt x="1613" y="1063"/>
                  </a:cubicBezTo>
                  <a:cubicBezTo>
                    <a:pt x="1650" y="807"/>
                    <a:pt x="1833" y="73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2024545" y="2803365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47" y="844"/>
                    <a:pt x="0" y="1577"/>
                    <a:pt x="110" y="1760"/>
                  </a:cubicBezTo>
                  <a:cubicBezTo>
                    <a:pt x="74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2028450" y="2803365"/>
              <a:ext cx="43189" cy="44152"/>
            </a:xfrm>
            <a:custGeom>
              <a:avLst/>
              <a:gdLst/>
              <a:ahLst/>
              <a:cxnLst/>
              <a:rect l="l" t="t" r="r" b="b"/>
              <a:pathLst>
                <a:path w="1615" h="1651" extrusionOk="0">
                  <a:moveTo>
                    <a:pt x="954" y="1357"/>
                  </a:moveTo>
                  <a:cubicBezTo>
                    <a:pt x="954" y="1357"/>
                    <a:pt x="1321" y="1211"/>
                    <a:pt x="1431" y="991"/>
                  </a:cubicBezTo>
                  <a:cubicBezTo>
                    <a:pt x="1504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61"/>
                    <a:pt x="1431" y="917"/>
                  </a:cubicBezTo>
                  <a:cubicBezTo>
                    <a:pt x="1321" y="1211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48" y="1650"/>
                    <a:pt x="917" y="1394"/>
                    <a:pt x="954" y="135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2052973" y="2831792"/>
              <a:ext cx="18666" cy="15725"/>
            </a:xfrm>
            <a:custGeom>
              <a:avLst/>
              <a:gdLst/>
              <a:ahLst/>
              <a:cxnLst/>
              <a:rect l="l" t="t" r="r" b="b"/>
              <a:pathLst>
                <a:path w="698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8"/>
                    <a:pt x="697" y="111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2009837" y="2752393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823" y="37"/>
                  </a:moveTo>
                  <a:lnTo>
                    <a:pt x="2823" y="37"/>
                  </a:ln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50"/>
                    <a:pt x="0" y="3923"/>
                  </a:cubicBezTo>
                  <a:cubicBezTo>
                    <a:pt x="0" y="3996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2066692" y="2783762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7" y="111"/>
                  </a:moveTo>
                  <a:cubicBezTo>
                    <a:pt x="2787" y="1"/>
                    <a:pt x="2640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090" y="2273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4" y="3117"/>
                    <a:pt x="331" y="3483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4033"/>
                    <a:pt x="37" y="4473"/>
                    <a:pt x="147" y="4400"/>
                  </a:cubicBezTo>
                  <a:cubicBezTo>
                    <a:pt x="184" y="4400"/>
                    <a:pt x="184" y="4326"/>
                    <a:pt x="221" y="4290"/>
                  </a:cubicBezTo>
                  <a:lnTo>
                    <a:pt x="221" y="4290"/>
                  </a:lnTo>
                  <a:cubicBezTo>
                    <a:pt x="221" y="4290"/>
                    <a:pt x="367" y="4106"/>
                    <a:pt x="734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57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7"/>
                  </a:cubicBezTo>
                  <a:cubicBezTo>
                    <a:pt x="2347" y="3007"/>
                    <a:pt x="2384" y="2567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2116700" y="2786544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1" y="1"/>
                    <a:pt x="797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30"/>
                    <a:pt x="440" y="1473"/>
                    <a:pt x="220" y="2206"/>
                  </a:cubicBezTo>
                  <a:cubicBezTo>
                    <a:pt x="74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40" y="2976"/>
                  </a:lnTo>
                  <a:cubicBezTo>
                    <a:pt x="440" y="2976"/>
                    <a:pt x="514" y="2573"/>
                    <a:pt x="697" y="1876"/>
                  </a:cubicBezTo>
                  <a:cubicBezTo>
                    <a:pt x="880" y="1180"/>
                    <a:pt x="954" y="43"/>
                    <a:pt x="954" y="43"/>
                  </a:cubicBezTo>
                  <a:cubicBezTo>
                    <a:pt x="954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2067681" y="2864150"/>
              <a:ext cx="50035" cy="37493"/>
            </a:xfrm>
            <a:custGeom>
              <a:avLst/>
              <a:gdLst/>
              <a:ahLst/>
              <a:cxnLst/>
              <a:rect l="l" t="t" r="r" b="b"/>
              <a:pathLst>
                <a:path w="1871" h="1402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60" y="184"/>
                    <a:pt x="477" y="477"/>
                    <a:pt x="147" y="734"/>
                  </a:cubicBezTo>
                  <a:lnTo>
                    <a:pt x="110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4"/>
                  </a:cubicBezTo>
                  <a:cubicBezTo>
                    <a:pt x="184" y="1394"/>
                    <a:pt x="1064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2109827" y="2865140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2082389" y="283671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2088273" y="283866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97"/>
                    <a:pt x="1100" y="1504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2088273" y="2840617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2080410" y="2891615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0"/>
                  </a:moveTo>
                  <a:lnTo>
                    <a:pt x="1" y="1540"/>
                  </a:lnTo>
                  <a:lnTo>
                    <a:pt x="2384" y="2896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2145127" y="2893086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0"/>
                  </a:moveTo>
                  <a:cubicBezTo>
                    <a:pt x="138" y="0"/>
                    <a:pt x="92" y="18"/>
                    <a:pt x="37" y="55"/>
                  </a:cubicBezTo>
                  <a:cubicBezTo>
                    <a:pt x="1" y="92"/>
                    <a:pt x="1" y="128"/>
                    <a:pt x="37" y="165"/>
                  </a:cubicBezTo>
                  <a:cubicBezTo>
                    <a:pt x="56" y="202"/>
                    <a:pt x="92" y="220"/>
                    <a:pt x="133" y="220"/>
                  </a:cubicBezTo>
                  <a:cubicBezTo>
                    <a:pt x="175" y="220"/>
                    <a:pt x="220" y="202"/>
                    <a:pt x="257" y="165"/>
                  </a:cubicBezTo>
                  <a:cubicBezTo>
                    <a:pt x="330" y="128"/>
                    <a:pt x="330" y="92"/>
                    <a:pt x="257" y="55"/>
                  </a:cubicBezTo>
                  <a:cubicBezTo>
                    <a:pt x="239" y="18"/>
                    <a:pt x="21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2145127" y="2895519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1"/>
                  </a:moveTo>
                  <a:lnTo>
                    <a:pt x="1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2145127" y="2893086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0"/>
                  </a:moveTo>
                  <a:cubicBezTo>
                    <a:pt x="138" y="0"/>
                    <a:pt x="92" y="18"/>
                    <a:pt x="37" y="55"/>
                  </a:cubicBezTo>
                  <a:cubicBezTo>
                    <a:pt x="1" y="92"/>
                    <a:pt x="1" y="128"/>
                    <a:pt x="37" y="165"/>
                  </a:cubicBezTo>
                  <a:cubicBezTo>
                    <a:pt x="56" y="202"/>
                    <a:pt x="92" y="220"/>
                    <a:pt x="133" y="220"/>
                  </a:cubicBezTo>
                  <a:cubicBezTo>
                    <a:pt x="175" y="220"/>
                    <a:pt x="220" y="202"/>
                    <a:pt x="257" y="165"/>
                  </a:cubicBezTo>
                  <a:cubicBezTo>
                    <a:pt x="330" y="128"/>
                    <a:pt x="330" y="92"/>
                    <a:pt x="257" y="55"/>
                  </a:cubicBezTo>
                  <a:cubicBezTo>
                    <a:pt x="239" y="18"/>
                    <a:pt x="21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2145127" y="2893567"/>
              <a:ext cx="8852" cy="2861"/>
            </a:xfrm>
            <a:custGeom>
              <a:avLst/>
              <a:gdLst/>
              <a:ahLst/>
              <a:cxnLst/>
              <a:rect l="l" t="t" r="r" b="b"/>
              <a:pathLst>
                <a:path w="331" h="107" extrusionOk="0">
                  <a:moveTo>
                    <a:pt x="147" y="0"/>
                  </a:moveTo>
                  <a:cubicBezTo>
                    <a:pt x="37" y="0"/>
                    <a:pt x="1" y="74"/>
                    <a:pt x="1" y="74"/>
                  </a:cubicBezTo>
                  <a:cubicBezTo>
                    <a:pt x="1" y="74"/>
                    <a:pt x="147" y="106"/>
                    <a:pt x="245" y="106"/>
                  </a:cubicBezTo>
                  <a:cubicBezTo>
                    <a:pt x="294" y="106"/>
                    <a:pt x="330" y="98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2145127" y="2892096"/>
              <a:ext cx="6900" cy="4199"/>
            </a:xfrm>
            <a:custGeom>
              <a:avLst/>
              <a:gdLst/>
              <a:ahLst/>
              <a:cxnLst/>
              <a:rect l="l" t="t" r="r" b="b"/>
              <a:pathLst>
                <a:path w="258" h="157" extrusionOk="0">
                  <a:moveTo>
                    <a:pt x="129" y="1"/>
                  </a:moveTo>
                  <a:cubicBezTo>
                    <a:pt x="92" y="1"/>
                    <a:pt x="56" y="19"/>
                    <a:pt x="37" y="55"/>
                  </a:cubicBezTo>
                  <a:cubicBezTo>
                    <a:pt x="1" y="92"/>
                    <a:pt x="1" y="92"/>
                    <a:pt x="37" y="129"/>
                  </a:cubicBezTo>
                  <a:cubicBezTo>
                    <a:pt x="56" y="147"/>
                    <a:pt x="92" y="156"/>
                    <a:pt x="129" y="156"/>
                  </a:cubicBezTo>
                  <a:cubicBezTo>
                    <a:pt x="165" y="156"/>
                    <a:pt x="202" y="147"/>
                    <a:pt x="220" y="129"/>
                  </a:cubicBezTo>
                  <a:cubicBezTo>
                    <a:pt x="257" y="129"/>
                    <a:pt x="257" y="92"/>
                    <a:pt x="220" y="55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2147079" y="2893567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" y="0"/>
                  </a:moveTo>
                  <a:lnTo>
                    <a:pt x="1" y="74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2126488" y="2884742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1" y="330"/>
                    <a:pt x="771" y="330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1"/>
                    <a:pt x="771" y="221"/>
                  </a:cubicBezTo>
                  <a:cubicBezTo>
                    <a:pt x="734" y="221"/>
                    <a:pt x="698" y="184"/>
                    <a:pt x="588" y="111"/>
                  </a:cubicBezTo>
                  <a:cubicBezTo>
                    <a:pt x="514" y="74"/>
                    <a:pt x="368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2147079" y="2905334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94" y="0"/>
                    <a:pt x="1394" y="0"/>
                    <a:pt x="1394" y="37"/>
                  </a:cubicBezTo>
                  <a:cubicBezTo>
                    <a:pt x="1357" y="37"/>
                    <a:pt x="147" y="697"/>
                    <a:pt x="147" y="697"/>
                  </a:cubicBezTo>
                  <a:cubicBezTo>
                    <a:pt x="147" y="697"/>
                    <a:pt x="1" y="1613"/>
                    <a:pt x="111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41" y="1100"/>
                  </a:lnTo>
                  <a:lnTo>
                    <a:pt x="441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2154942" y="2908275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257" y="1723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2092177" y="288081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21" y="1"/>
                    <a:pt x="1394" y="1"/>
                  </a:cubicBezTo>
                  <a:cubicBezTo>
                    <a:pt x="1321" y="1"/>
                    <a:pt x="148" y="624"/>
                    <a:pt x="148" y="624"/>
                  </a:cubicBezTo>
                  <a:cubicBezTo>
                    <a:pt x="148" y="624"/>
                    <a:pt x="1" y="1541"/>
                    <a:pt x="111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100039" y="2883753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61"/>
                    <a:pt x="110" y="1761"/>
                    <a:pt x="110" y="1761"/>
                  </a:cubicBezTo>
                  <a:cubicBezTo>
                    <a:pt x="257" y="1687"/>
                    <a:pt x="990" y="1321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2091214" y="2841606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1"/>
                  </a:moveTo>
                  <a:lnTo>
                    <a:pt x="1503" y="1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57" y="660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614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3" y="40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2082389" y="283671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687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088273" y="283866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0"/>
                    <a:pt x="1063" y="1504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2087283" y="2840617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4"/>
                  </a:moveTo>
                  <a:cubicBezTo>
                    <a:pt x="1" y="1614"/>
                    <a:pt x="184" y="807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771"/>
                    <a:pt x="1" y="1541"/>
                    <a:pt x="111" y="1724"/>
                  </a:cubicBezTo>
                  <a:lnTo>
                    <a:pt x="111" y="1724"/>
                  </a:lnTo>
                  <a:cubicBezTo>
                    <a:pt x="147" y="1724"/>
                    <a:pt x="147" y="1724"/>
                    <a:pt x="111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2092177" y="2840617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1"/>
                  </a:moveTo>
                  <a:cubicBezTo>
                    <a:pt x="954" y="1321"/>
                    <a:pt x="1321" y="1174"/>
                    <a:pt x="1431" y="954"/>
                  </a:cubicBezTo>
                  <a:cubicBezTo>
                    <a:pt x="1504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24"/>
                    <a:pt x="1431" y="917"/>
                  </a:cubicBezTo>
                  <a:cubicBezTo>
                    <a:pt x="1321" y="1174"/>
                    <a:pt x="917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48" y="1651"/>
                    <a:pt x="917" y="1357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2116700" y="2869044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2073564" y="2788656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74"/>
                  </a:moveTo>
                  <a:lnTo>
                    <a:pt x="2823" y="74"/>
                  </a:lnTo>
                  <a:lnTo>
                    <a:pt x="2823" y="74"/>
                  </a:lnTo>
                  <a:lnTo>
                    <a:pt x="2823" y="74"/>
                  </a:lnTo>
                  <a:cubicBezTo>
                    <a:pt x="2750" y="1"/>
                    <a:pt x="2640" y="74"/>
                    <a:pt x="2567" y="111"/>
                  </a:cubicBezTo>
                  <a:lnTo>
                    <a:pt x="2457" y="257"/>
                  </a:lnTo>
                  <a:lnTo>
                    <a:pt x="2457" y="257"/>
                  </a:lnTo>
                  <a:lnTo>
                    <a:pt x="2457" y="257"/>
                  </a:lnTo>
                  <a:lnTo>
                    <a:pt x="2457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0" y="2677"/>
                    <a:pt x="1907" y="3007"/>
                    <a:pt x="1907" y="3007"/>
                  </a:cubicBezTo>
                  <a:cubicBezTo>
                    <a:pt x="1760" y="3117"/>
                    <a:pt x="330" y="3484"/>
                    <a:pt x="110" y="3740"/>
                  </a:cubicBezTo>
                  <a:lnTo>
                    <a:pt x="110" y="3740"/>
                  </a:lnTo>
                  <a:cubicBezTo>
                    <a:pt x="74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2130419" y="2821015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40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331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4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2180427" y="2822833"/>
              <a:ext cx="25512" cy="85469"/>
            </a:xfrm>
            <a:custGeom>
              <a:avLst/>
              <a:gdLst/>
              <a:ahLst/>
              <a:cxnLst/>
              <a:rect l="l" t="t" r="r" b="b"/>
              <a:pathLst>
                <a:path w="954" h="3196" extrusionOk="0">
                  <a:moveTo>
                    <a:pt x="903" y="0"/>
                  </a:moveTo>
                  <a:cubicBezTo>
                    <a:pt x="860" y="0"/>
                    <a:pt x="797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77" y="1472"/>
                    <a:pt x="220" y="2206"/>
                  </a:cubicBezTo>
                  <a:cubicBezTo>
                    <a:pt x="74" y="2645"/>
                    <a:pt x="0" y="2939"/>
                    <a:pt x="0" y="2939"/>
                  </a:cubicBezTo>
                  <a:lnTo>
                    <a:pt x="330" y="3195"/>
                  </a:lnTo>
                  <a:lnTo>
                    <a:pt x="477" y="3012"/>
                  </a:lnTo>
                  <a:cubicBezTo>
                    <a:pt x="477" y="3012"/>
                    <a:pt x="514" y="2572"/>
                    <a:pt x="697" y="1912"/>
                  </a:cubicBezTo>
                  <a:cubicBezTo>
                    <a:pt x="880" y="1216"/>
                    <a:pt x="953" y="43"/>
                    <a:pt x="953" y="43"/>
                  </a:cubicBezTo>
                  <a:cubicBezTo>
                    <a:pt x="953" y="12"/>
                    <a:pt x="934" y="0"/>
                    <a:pt x="9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2131408" y="2900440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760" y="183"/>
                    <a:pt x="404" y="513"/>
                    <a:pt x="147" y="733"/>
                  </a:cubicBezTo>
                  <a:lnTo>
                    <a:pt x="110" y="770"/>
                  </a:lnTo>
                  <a:cubicBezTo>
                    <a:pt x="37" y="843"/>
                    <a:pt x="0" y="917"/>
                    <a:pt x="0" y="953"/>
                  </a:cubicBezTo>
                  <a:cubicBezTo>
                    <a:pt x="0" y="1059"/>
                    <a:pt x="34" y="1432"/>
                    <a:pt x="133" y="1432"/>
                  </a:cubicBezTo>
                  <a:cubicBezTo>
                    <a:pt x="138" y="1432"/>
                    <a:pt x="142" y="1431"/>
                    <a:pt x="147" y="1430"/>
                  </a:cubicBezTo>
                  <a:cubicBezTo>
                    <a:pt x="184" y="1430"/>
                    <a:pt x="1063" y="953"/>
                    <a:pt x="1320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2173555" y="2901403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294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24" y="257"/>
                  </a:lnTo>
                  <a:cubicBezTo>
                    <a:pt x="624" y="257"/>
                    <a:pt x="771" y="111"/>
                    <a:pt x="771" y="74"/>
                  </a:cubicBezTo>
                  <a:cubicBezTo>
                    <a:pt x="771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2146117" y="287297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7" y="1"/>
                    <a:pt x="1760" y="1"/>
                  </a:cubicBez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2152000" y="287591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97"/>
                    <a:pt x="1100" y="1467"/>
                    <a:pt x="1100" y="1467"/>
                  </a:cubicBezTo>
                  <a:cubicBezTo>
                    <a:pt x="1137" y="1467"/>
                    <a:pt x="1540" y="1284"/>
                    <a:pt x="1613" y="1064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2152000" y="2876907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513" y="514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514"/>
                    <a:pt x="330" y="697"/>
                  </a:cubicBezTo>
                  <a:cubicBezTo>
                    <a:pt x="183" y="843"/>
                    <a:pt x="0" y="1577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2215727" y="2970024"/>
              <a:ext cx="132375" cy="77500"/>
            </a:xfrm>
            <a:custGeom>
              <a:avLst/>
              <a:gdLst/>
              <a:ahLst/>
              <a:cxnLst/>
              <a:rect l="l" t="t" r="r" b="b"/>
              <a:pathLst>
                <a:path w="4950" h="2898" extrusionOk="0">
                  <a:moveTo>
                    <a:pt x="2566" y="1"/>
                  </a:moveTo>
                  <a:lnTo>
                    <a:pt x="0" y="1541"/>
                  </a:lnTo>
                  <a:lnTo>
                    <a:pt x="2383" y="2897"/>
                  </a:lnTo>
                  <a:lnTo>
                    <a:pt x="4949" y="1394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2281407" y="2971495"/>
              <a:ext cx="7862" cy="6178"/>
            </a:xfrm>
            <a:custGeom>
              <a:avLst/>
              <a:gdLst/>
              <a:ahLst/>
              <a:cxnLst/>
              <a:rect l="l" t="t" r="r" b="b"/>
              <a:pathLst>
                <a:path w="294" h="231" extrusionOk="0">
                  <a:moveTo>
                    <a:pt x="161" y="1"/>
                  </a:moveTo>
                  <a:cubicBezTo>
                    <a:pt x="119" y="1"/>
                    <a:pt x="74" y="19"/>
                    <a:pt x="37" y="56"/>
                  </a:cubicBezTo>
                  <a:cubicBezTo>
                    <a:pt x="0" y="93"/>
                    <a:pt x="0" y="129"/>
                    <a:pt x="37" y="203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4" y="230"/>
                    <a:pt x="220" y="221"/>
                    <a:pt x="257" y="203"/>
                  </a:cubicBezTo>
                  <a:cubicBezTo>
                    <a:pt x="294" y="129"/>
                    <a:pt x="294" y="93"/>
                    <a:pt x="257" y="56"/>
                  </a:cubicBezTo>
                  <a:cubicBezTo>
                    <a:pt x="239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2281407" y="2973955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4" y="37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2281407" y="2971495"/>
              <a:ext cx="7862" cy="6178"/>
            </a:xfrm>
            <a:custGeom>
              <a:avLst/>
              <a:gdLst/>
              <a:ahLst/>
              <a:cxnLst/>
              <a:rect l="l" t="t" r="r" b="b"/>
              <a:pathLst>
                <a:path w="294" h="231" extrusionOk="0">
                  <a:moveTo>
                    <a:pt x="161" y="1"/>
                  </a:moveTo>
                  <a:cubicBezTo>
                    <a:pt x="119" y="1"/>
                    <a:pt x="74" y="19"/>
                    <a:pt x="37" y="56"/>
                  </a:cubicBezTo>
                  <a:cubicBezTo>
                    <a:pt x="0" y="93"/>
                    <a:pt x="0" y="129"/>
                    <a:pt x="37" y="203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4" y="230"/>
                    <a:pt x="220" y="221"/>
                    <a:pt x="257" y="203"/>
                  </a:cubicBezTo>
                  <a:cubicBezTo>
                    <a:pt x="294" y="129"/>
                    <a:pt x="294" y="93"/>
                    <a:pt x="257" y="56"/>
                  </a:cubicBezTo>
                  <a:cubicBezTo>
                    <a:pt x="239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2281407" y="2972003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10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31" y="123"/>
                    <a:pt x="218" y="123"/>
                  </a:cubicBezTo>
                  <a:cubicBezTo>
                    <a:pt x="261" y="123"/>
                    <a:pt x="294" y="110"/>
                    <a:pt x="294" y="74"/>
                  </a:cubicBezTo>
                  <a:cubicBezTo>
                    <a:pt x="294" y="37"/>
                    <a:pt x="220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2281407" y="2971495"/>
              <a:ext cx="6873" cy="4947"/>
            </a:xfrm>
            <a:custGeom>
              <a:avLst/>
              <a:gdLst/>
              <a:ahLst/>
              <a:cxnLst/>
              <a:rect l="l" t="t" r="r" b="b"/>
              <a:pathLst>
                <a:path w="257" h="185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55" y="166"/>
                    <a:pt x="92" y="184"/>
                    <a:pt x="129" y="184"/>
                  </a:cubicBezTo>
                  <a:cubicBezTo>
                    <a:pt x="165" y="184"/>
                    <a:pt x="202" y="166"/>
                    <a:pt x="220" y="129"/>
                  </a:cubicBezTo>
                  <a:cubicBezTo>
                    <a:pt x="257" y="93"/>
                    <a:pt x="257" y="56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2283359" y="2971013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1" y="1"/>
                    <a:pt x="111" y="1"/>
                    <a:pt x="37" y="74"/>
                  </a:cubicBez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2262768" y="2963178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7"/>
                    <a:pt x="807" y="220"/>
                    <a:pt x="771" y="220"/>
                  </a:cubicBezTo>
                  <a:cubicBezTo>
                    <a:pt x="734" y="220"/>
                    <a:pt x="661" y="184"/>
                    <a:pt x="587" y="147"/>
                  </a:cubicBezTo>
                  <a:cubicBezTo>
                    <a:pt x="514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2283359" y="298473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2291195" y="2986711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4" y="0"/>
                  </a:moveTo>
                  <a:lnTo>
                    <a:pt x="74" y="623"/>
                  </a:lnTo>
                  <a:cubicBezTo>
                    <a:pt x="74" y="623"/>
                    <a:pt x="1" y="1577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8" y="1723"/>
                    <a:pt x="1027" y="1357"/>
                    <a:pt x="1027" y="1283"/>
                  </a:cubicBezTo>
                  <a:cubicBezTo>
                    <a:pt x="1101" y="1283"/>
                    <a:pt x="1394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2228457" y="295924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2235330" y="2962188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4" y="1724"/>
                    <a:pt x="1027" y="1320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2228457" y="2920042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60"/>
                    <a:pt x="1320" y="917"/>
                  </a:cubicBezTo>
                  <a:cubicBezTo>
                    <a:pt x="1284" y="1137"/>
                    <a:pt x="917" y="1283"/>
                    <a:pt x="880" y="1283"/>
                  </a:cubicBezTo>
                  <a:cubicBezTo>
                    <a:pt x="880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2218669" y="291514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686" y="0"/>
                    <a:pt x="1686" y="0"/>
                    <a:pt x="1723" y="0"/>
                  </a:cubicBezTo>
                  <a:cubicBezTo>
                    <a:pt x="1686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36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2224526" y="291710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97"/>
                    <a:pt x="1064" y="1503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4"/>
                    <a:pt x="1834" y="110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2223563" y="2919053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4"/>
                  </a:moveTo>
                  <a:cubicBezTo>
                    <a:pt x="0" y="1577"/>
                    <a:pt x="184" y="807"/>
                    <a:pt x="330" y="661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0" y="661"/>
                  </a:cubicBezTo>
                  <a:cubicBezTo>
                    <a:pt x="184" y="771"/>
                    <a:pt x="0" y="1540"/>
                    <a:pt x="74" y="1724"/>
                  </a:cubicBezTo>
                  <a:lnTo>
                    <a:pt x="74" y="1724"/>
                  </a:lnTo>
                  <a:cubicBezTo>
                    <a:pt x="147" y="1724"/>
                    <a:pt x="147" y="1724"/>
                    <a:pt x="74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2228457" y="2919053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430" y="954"/>
                  </a:cubicBezTo>
                  <a:cubicBezTo>
                    <a:pt x="1504" y="661"/>
                    <a:pt x="1614" y="111"/>
                    <a:pt x="1540" y="1"/>
                  </a:cubicBezTo>
                  <a:lnTo>
                    <a:pt x="1540" y="1"/>
                  </a:lnTo>
                  <a:cubicBezTo>
                    <a:pt x="1540" y="111"/>
                    <a:pt x="1467" y="624"/>
                    <a:pt x="1430" y="917"/>
                  </a:cubicBezTo>
                  <a:cubicBezTo>
                    <a:pt x="1320" y="1174"/>
                    <a:pt x="917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47" y="1650"/>
                    <a:pt x="917" y="1357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2252980" y="2946517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0"/>
                  </a:cubicBezTo>
                  <a:cubicBezTo>
                    <a:pt x="697" y="73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2209844" y="2867092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1"/>
                    <a:pt x="2603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6" y="624"/>
                    <a:pt x="2346" y="1467"/>
                    <a:pt x="2126" y="2274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3" y="3117"/>
                    <a:pt x="330" y="3483"/>
                    <a:pt x="110" y="3740"/>
                  </a:cubicBezTo>
                  <a:lnTo>
                    <a:pt x="110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10"/>
                  </a:lnTo>
                  <a:lnTo>
                    <a:pt x="2530" y="5096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2266699" y="289945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10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07"/>
                    <a:pt x="2310" y="2970"/>
                  </a:cubicBezTo>
                  <a:cubicBezTo>
                    <a:pt x="2310" y="2970"/>
                    <a:pt x="2383" y="2567"/>
                    <a:pt x="2567" y="1870"/>
                  </a:cubicBezTo>
                  <a:cubicBezTo>
                    <a:pt x="2750" y="1174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2316707" y="2901510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3" y="30"/>
                    <a:pt x="733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7"/>
                    <a:pt x="440" y="1463"/>
                    <a:pt x="220" y="2196"/>
                  </a:cubicBezTo>
                  <a:cubicBezTo>
                    <a:pt x="73" y="2636"/>
                    <a:pt x="0" y="2930"/>
                    <a:pt x="0" y="2930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477" y="2563"/>
                    <a:pt x="697" y="1903"/>
                  </a:cubicBezTo>
                  <a:cubicBezTo>
                    <a:pt x="880" y="1207"/>
                    <a:pt x="953" y="70"/>
                    <a:pt x="953" y="70"/>
                  </a:cubicBezTo>
                  <a:cubicBezTo>
                    <a:pt x="953" y="20"/>
                    <a:pt x="923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2267688" y="2978849"/>
              <a:ext cx="50008" cy="38349"/>
            </a:xfrm>
            <a:custGeom>
              <a:avLst/>
              <a:gdLst/>
              <a:ahLst/>
              <a:cxnLst/>
              <a:rect l="l" t="t" r="r" b="b"/>
              <a:pathLst>
                <a:path w="1870" h="1434" extrusionOk="0">
                  <a:moveTo>
                    <a:pt x="1870" y="1"/>
                  </a:moveTo>
                  <a:cubicBezTo>
                    <a:pt x="1723" y="184"/>
                    <a:pt x="403" y="514"/>
                    <a:pt x="147" y="734"/>
                  </a:cubicBezTo>
                  <a:lnTo>
                    <a:pt x="73" y="771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1"/>
                  </a:cubicBezTo>
                  <a:cubicBezTo>
                    <a:pt x="183" y="1431"/>
                    <a:pt x="1063" y="954"/>
                    <a:pt x="1320" y="771"/>
                  </a:cubicBezTo>
                  <a:cubicBezTo>
                    <a:pt x="1723" y="661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2308845" y="2979838"/>
              <a:ext cx="21608" cy="16687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331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61" y="257"/>
                  </a:lnTo>
                  <a:cubicBezTo>
                    <a:pt x="661" y="257"/>
                    <a:pt x="807" y="111"/>
                    <a:pt x="807" y="74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2282370" y="2952401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724" y="0"/>
                    <a:pt x="1687" y="0"/>
                    <a:pt x="1724" y="0"/>
                  </a:cubicBez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74" y="1723"/>
                  </a:cubicBezTo>
                  <a:lnTo>
                    <a:pt x="148" y="1760"/>
                  </a:lnTo>
                  <a:lnTo>
                    <a:pt x="148" y="1760"/>
                  </a:lnTo>
                  <a:lnTo>
                    <a:pt x="368" y="1906"/>
                  </a:lnTo>
                  <a:lnTo>
                    <a:pt x="331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2288253" y="295435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97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2288253" y="2955342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1" y="1760"/>
                  </a:moveTo>
                  <a:cubicBezTo>
                    <a:pt x="1" y="1613"/>
                    <a:pt x="184" y="843"/>
                    <a:pt x="331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11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2279428" y="3007303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47" y="2896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2345134" y="3008506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19" y="1"/>
                    <a:pt x="74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102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2345134" y="3011207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3" y="37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2345134" y="3008506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19" y="1"/>
                    <a:pt x="74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102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2345134" y="3008266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3"/>
                    <a:pt x="217" y="143"/>
                  </a:cubicBezTo>
                  <a:cubicBezTo>
                    <a:pt x="261" y="143"/>
                    <a:pt x="293" y="135"/>
                    <a:pt x="293" y="111"/>
                  </a:cubicBezTo>
                  <a:cubicBezTo>
                    <a:pt x="293" y="37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345134" y="3007544"/>
              <a:ext cx="6846" cy="4199"/>
            </a:xfrm>
            <a:custGeom>
              <a:avLst/>
              <a:gdLst/>
              <a:ahLst/>
              <a:cxnLst/>
              <a:rect l="l" t="t" r="r" b="b"/>
              <a:pathLst>
                <a:path w="256" h="157" extrusionOk="0">
                  <a:moveTo>
                    <a:pt x="129" y="0"/>
                  </a:moveTo>
                  <a:cubicBezTo>
                    <a:pt x="92" y="0"/>
                    <a:pt x="55" y="9"/>
                    <a:pt x="37" y="28"/>
                  </a:cubicBezTo>
                  <a:cubicBezTo>
                    <a:pt x="0" y="64"/>
                    <a:pt x="0" y="64"/>
                    <a:pt x="37" y="101"/>
                  </a:cubicBezTo>
                  <a:cubicBezTo>
                    <a:pt x="55" y="138"/>
                    <a:pt x="92" y="156"/>
                    <a:pt x="129" y="156"/>
                  </a:cubicBezTo>
                  <a:cubicBezTo>
                    <a:pt x="165" y="156"/>
                    <a:pt x="202" y="138"/>
                    <a:pt x="220" y="101"/>
                  </a:cubicBezTo>
                  <a:cubicBezTo>
                    <a:pt x="227" y="108"/>
                    <a:pt x="233" y="111"/>
                    <a:pt x="237" y="111"/>
                  </a:cubicBezTo>
                  <a:cubicBezTo>
                    <a:pt x="255" y="111"/>
                    <a:pt x="250" y="57"/>
                    <a:pt x="220" y="28"/>
                  </a:cubicBezTo>
                  <a:cubicBezTo>
                    <a:pt x="202" y="9"/>
                    <a:pt x="165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347087" y="300826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37" y="1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326495" y="2999441"/>
              <a:ext cx="21608" cy="11793"/>
            </a:xfrm>
            <a:custGeom>
              <a:avLst/>
              <a:gdLst/>
              <a:ahLst/>
              <a:cxnLst/>
              <a:rect l="l" t="t" r="r" b="b"/>
              <a:pathLst>
                <a:path w="808" h="441" extrusionOk="0">
                  <a:moveTo>
                    <a:pt x="257" y="1"/>
                  </a:moveTo>
                  <a:cubicBezTo>
                    <a:pt x="184" y="1"/>
                    <a:pt x="74" y="1"/>
                    <a:pt x="1" y="74"/>
                  </a:cubicBezTo>
                  <a:cubicBezTo>
                    <a:pt x="44" y="60"/>
                    <a:pt x="89" y="54"/>
                    <a:pt x="134" y="54"/>
                  </a:cubicBezTo>
                  <a:cubicBezTo>
                    <a:pt x="438" y="54"/>
                    <a:pt x="771" y="331"/>
                    <a:pt x="771" y="331"/>
                  </a:cubicBezTo>
                  <a:lnTo>
                    <a:pt x="807" y="441"/>
                  </a:lnTo>
                  <a:lnTo>
                    <a:pt x="807" y="331"/>
                  </a:lnTo>
                  <a:cubicBezTo>
                    <a:pt x="807" y="294"/>
                    <a:pt x="807" y="257"/>
                    <a:pt x="771" y="257"/>
                  </a:cubicBezTo>
                  <a:cubicBezTo>
                    <a:pt x="734" y="257"/>
                    <a:pt x="697" y="184"/>
                    <a:pt x="587" y="147"/>
                  </a:cubicBezTo>
                  <a:cubicBezTo>
                    <a:pt x="514" y="111"/>
                    <a:pt x="367" y="74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2347087" y="3020032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94" y="74"/>
                  </a:moveTo>
                  <a:lnTo>
                    <a:pt x="1394" y="74"/>
                  </a:lnTo>
                  <a:cubicBezTo>
                    <a:pt x="1394" y="1"/>
                    <a:pt x="1394" y="1"/>
                    <a:pt x="1394" y="74"/>
                  </a:cubicBezTo>
                  <a:cubicBezTo>
                    <a:pt x="1320" y="74"/>
                    <a:pt x="147" y="697"/>
                    <a:pt x="147" y="697"/>
                  </a:cubicBezTo>
                  <a:cubicBezTo>
                    <a:pt x="147" y="697"/>
                    <a:pt x="1" y="1614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04" y="1137"/>
                  </a:lnTo>
                  <a:lnTo>
                    <a:pt x="404" y="807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2354922" y="3022974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320"/>
                    <a:pt x="1027" y="1284"/>
                  </a:cubicBezTo>
                  <a:cubicBezTo>
                    <a:pt x="1101" y="1284"/>
                    <a:pt x="1394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292184" y="299553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0" y="0"/>
                    <a:pt x="1320" y="0"/>
                    <a:pt x="1357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87"/>
                  </a:lnTo>
                  <a:lnTo>
                    <a:pt x="404" y="1063"/>
                  </a:lnTo>
                  <a:lnTo>
                    <a:pt x="404" y="770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98068" y="299847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0" y="660"/>
                  </a:lnTo>
                  <a:cubicBezTo>
                    <a:pt x="110" y="660"/>
                    <a:pt x="1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4" y="1687"/>
                    <a:pt x="1064" y="1320"/>
                    <a:pt x="1064" y="1283"/>
                  </a:cubicBezTo>
                  <a:cubicBezTo>
                    <a:pt x="1100" y="1283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291195" y="2957294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1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3"/>
                    <a:pt x="1" y="1577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394"/>
                  </a:lnTo>
                  <a:lnTo>
                    <a:pt x="1211" y="1210"/>
                  </a:lnTo>
                  <a:lnTo>
                    <a:pt x="1357" y="1027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281407" y="2952401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477" y="477"/>
                    <a:pt x="294" y="660"/>
                  </a:cubicBezTo>
                  <a:cubicBezTo>
                    <a:pt x="184" y="807"/>
                    <a:pt x="0" y="1577"/>
                    <a:pt x="74" y="1723"/>
                  </a:cubicBezTo>
                  <a:lnTo>
                    <a:pt x="110" y="1760"/>
                  </a:lnTo>
                  <a:lnTo>
                    <a:pt x="110" y="1760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2287290" y="295435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4"/>
                    <a:pt x="330" y="697"/>
                  </a:cubicBezTo>
                  <a:cubicBezTo>
                    <a:pt x="184" y="807"/>
                    <a:pt x="0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2287290" y="2955342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4" y="1760"/>
                  </a:moveTo>
                  <a:cubicBezTo>
                    <a:pt x="0" y="1613"/>
                    <a:pt x="184" y="843"/>
                    <a:pt x="330" y="697"/>
                  </a:cubicBezTo>
                  <a:cubicBezTo>
                    <a:pt x="513" y="513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513" y="513"/>
                    <a:pt x="330" y="697"/>
                  </a:cubicBezTo>
                  <a:cubicBezTo>
                    <a:pt x="184" y="807"/>
                    <a:pt x="0" y="1576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2291195" y="2955342"/>
              <a:ext cx="42200" cy="44125"/>
            </a:xfrm>
            <a:custGeom>
              <a:avLst/>
              <a:gdLst/>
              <a:ahLst/>
              <a:cxnLst/>
              <a:rect l="l" t="t" r="r" b="b"/>
              <a:pathLst>
                <a:path w="1578" h="1650" extrusionOk="0">
                  <a:moveTo>
                    <a:pt x="954" y="1357"/>
                  </a:moveTo>
                  <a:cubicBezTo>
                    <a:pt x="954" y="1357"/>
                    <a:pt x="1321" y="1210"/>
                    <a:pt x="1394" y="990"/>
                  </a:cubicBezTo>
                  <a:cubicBezTo>
                    <a:pt x="1504" y="697"/>
                    <a:pt x="1577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60"/>
                    <a:pt x="1394" y="917"/>
                  </a:cubicBezTo>
                  <a:cubicBezTo>
                    <a:pt x="1321" y="1210"/>
                    <a:pt x="954" y="1357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50"/>
                    <a:pt x="954" y="1393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316707" y="2983770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97" y="147"/>
                    <a:pt x="697" y="74"/>
                  </a:cubicBezTo>
                  <a:cubicBezTo>
                    <a:pt x="697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273572" y="2904344"/>
              <a:ext cx="131386" cy="149063"/>
            </a:xfrm>
            <a:custGeom>
              <a:avLst/>
              <a:gdLst/>
              <a:ahLst/>
              <a:cxnLst/>
              <a:rect l="l" t="t" r="r" b="b"/>
              <a:pathLst>
                <a:path w="4913" h="5574" extrusionOk="0">
                  <a:moveTo>
                    <a:pt x="2786" y="37"/>
                  </a:moveTo>
                  <a:lnTo>
                    <a:pt x="2786" y="37"/>
                  </a:lnTo>
                  <a:lnTo>
                    <a:pt x="2786" y="37"/>
                  </a:lnTo>
                  <a:lnTo>
                    <a:pt x="2786" y="37"/>
                  </a:lnTo>
                  <a:cubicBezTo>
                    <a:pt x="2750" y="1"/>
                    <a:pt x="2603" y="37"/>
                    <a:pt x="2566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3997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573"/>
                  </a:lnTo>
                  <a:lnTo>
                    <a:pt x="2530" y="5097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2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330426" y="2935713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6" y="111"/>
                  </a:moveTo>
                  <a:cubicBezTo>
                    <a:pt x="2786" y="1"/>
                    <a:pt x="2640" y="38"/>
                    <a:pt x="2567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10" y="624"/>
                    <a:pt x="2310" y="1467"/>
                    <a:pt x="2090" y="2237"/>
                  </a:cubicBezTo>
                  <a:cubicBezTo>
                    <a:pt x="1943" y="2677"/>
                    <a:pt x="1870" y="3007"/>
                    <a:pt x="1870" y="3007"/>
                  </a:cubicBezTo>
                  <a:cubicBezTo>
                    <a:pt x="1723" y="3117"/>
                    <a:pt x="294" y="3484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4"/>
                    <a:pt x="37" y="4473"/>
                    <a:pt x="110" y="4400"/>
                  </a:cubicBezTo>
                  <a:cubicBezTo>
                    <a:pt x="184" y="4400"/>
                    <a:pt x="184" y="4327"/>
                    <a:pt x="220" y="4290"/>
                  </a:cubicBezTo>
                  <a:lnTo>
                    <a:pt x="220" y="4290"/>
                  </a:lnTo>
                  <a:cubicBezTo>
                    <a:pt x="220" y="4290"/>
                    <a:pt x="367" y="4107"/>
                    <a:pt x="733" y="3960"/>
                  </a:cubicBezTo>
                  <a:cubicBezTo>
                    <a:pt x="1137" y="3814"/>
                    <a:pt x="1540" y="3484"/>
                    <a:pt x="1540" y="3484"/>
                  </a:cubicBezTo>
                  <a:lnTo>
                    <a:pt x="1540" y="3557"/>
                  </a:lnTo>
                  <a:lnTo>
                    <a:pt x="2200" y="3190"/>
                  </a:lnTo>
                  <a:cubicBezTo>
                    <a:pt x="2200" y="3190"/>
                    <a:pt x="2310" y="3044"/>
                    <a:pt x="2310" y="3007"/>
                  </a:cubicBezTo>
                  <a:cubicBezTo>
                    <a:pt x="2310" y="3007"/>
                    <a:pt x="2383" y="2567"/>
                    <a:pt x="2567" y="1907"/>
                  </a:cubicBezTo>
                  <a:cubicBezTo>
                    <a:pt x="2750" y="1211"/>
                    <a:pt x="2786" y="148"/>
                    <a:pt x="2786" y="148"/>
                  </a:cubicBezTo>
                  <a:lnTo>
                    <a:pt x="278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380408" y="2936810"/>
              <a:ext cx="25539" cy="85202"/>
            </a:xfrm>
            <a:custGeom>
              <a:avLst/>
              <a:gdLst/>
              <a:ahLst/>
              <a:cxnLst/>
              <a:rect l="l" t="t" r="r" b="b"/>
              <a:pathLst>
                <a:path w="955" h="3186" extrusionOk="0">
                  <a:moveTo>
                    <a:pt x="885" y="0"/>
                  </a:moveTo>
                  <a:cubicBezTo>
                    <a:pt x="837" y="0"/>
                    <a:pt x="774" y="30"/>
                    <a:pt x="734" y="70"/>
                  </a:cubicBezTo>
                  <a:lnTo>
                    <a:pt x="588" y="217"/>
                  </a:lnTo>
                  <a:lnTo>
                    <a:pt x="588" y="326"/>
                  </a:lnTo>
                  <a:cubicBezTo>
                    <a:pt x="551" y="656"/>
                    <a:pt x="441" y="1500"/>
                    <a:pt x="221" y="2233"/>
                  </a:cubicBezTo>
                  <a:cubicBezTo>
                    <a:pt x="74" y="2636"/>
                    <a:pt x="1" y="2966"/>
                    <a:pt x="1" y="2966"/>
                  </a:cubicBezTo>
                  <a:lnTo>
                    <a:pt x="294" y="3186"/>
                  </a:lnTo>
                  <a:lnTo>
                    <a:pt x="441" y="3003"/>
                  </a:lnTo>
                  <a:cubicBezTo>
                    <a:pt x="441" y="3003"/>
                    <a:pt x="478" y="2599"/>
                    <a:pt x="661" y="1903"/>
                  </a:cubicBezTo>
                  <a:cubicBezTo>
                    <a:pt x="881" y="1243"/>
                    <a:pt x="954" y="107"/>
                    <a:pt x="954" y="70"/>
                  </a:cubicBezTo>
                  <a:cubicBezTo>
                    <a:pt x="954" y="20"/>
                    <a:pt x="924" y="0"/>
                    <a:pt x="88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330426" y="3016128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60" y="147"/>
                    <a:pt x="440" y="477"/>
                    <a:pt x="110" y="733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21"/>
                    <a:pt x="32" y="1401"/>
                    <a:pt x="94" y="1401"/>
                  </a:cubicBezTo>
                  <a:cubicBezTo>
                    <a:pt x="99" y="1401"/>
                    <a:pt x="105" y="1399"/>
                    <a:pt x="110" y="1393"/>
                  </a:cubicBezTo>
                  <a:cubicBezTo>
                    <a:pt x="184" y="1393"/>
                    <a:pt x="1027" y="953"/>
                    <a:pt x="1320" y="770"/>
                  </a:cubicBezTo>
                  <a:cubicBezTo>
                    <a:pt x="1723" y="623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372572" y="3017091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346097" y="2988663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41" y="1137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351981" y="299061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97"/>
                    <a:pt x="1101" y="1504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351981" y="2992595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60"/>
                  </a:cubicBezTo>
                  <a:cubicBezTo>
                    <a:pt x="147" y="807"/>
                    <a:pt x="1" y="1540"/>
                    <a:pt x="111" y="1723"/>
                  </a:cubicBezTo>
                  <a:cubicBezTo>
                    <a:pt x="37" y="1723"/>
                    <a:pt x="111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1911799" y="2915148"/>
              <a:ext cx="134328" cy="77473"/>
            </a:xfrm>
            <a:custGeom>
              <a:avLst/>
              <a:gdLst/>
              <a:ahLst/>
              <a:cxnLst/>
              <a:rect l="l" t="t" r="r" b="b"/>
              <a:pathLst>
                <a:path w="5023" h="2897" extrusionOk="0">
                  <a:moveTo>
                    <a:pt x="2640" y="0"/>
                  </a:moveTo>
                  <a:lnTo>
                    <a:pt x="0" y="1503"/>
                  </a:lnTo>
                  <a:lnTo>
                    <a:pt x="2383" y="2896"/>
                  </a:lnTo>
                  <a:lnTo>
                    <a:pt x="5023" y="1393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1977479" y="2916619"/>
              <a:ext cx="9841" cy="5883"/>
            </a:xfrm>
            <a:custGeom>
              <a:avLst/>
              <a:gdLst/>
              <a:ahLst/>
              <a:cxnLst/>
              <a:rect l="l" t="t" r="r" b="b"/>
              <a:pathLst>
                <a:path w="368" h="220" extrusionOk="0">
                  <a:moveTo>
                    <a:pt x="211" y="0"/>
                  </a:moveTo>
                  <a:cubicBezTo>
                    <a:pt x="175" y="0"/>
                    <a:pt x="129" y="18"/>
                    <a:pt x="74" y="55"/>
                  </a:cubicBezTo>
                  <a:cubicBezTo>
                    <a:pt x="1" y="92"/>
                    <a:pt x="1" y="128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6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1978468" y="2919053"/>
              <a:ext cx="6873" cy="1016"/>
            </a:xfrm>
            <a:custGeom>
              <a:avLst/>
              <a:gdLst/>
              <a:ahLst/>
              <a:cxnLst/>
              <a:rect l="l" t="t" r="r" b="b"/>
              <a:pathLst>
                <a:path w="257" h="38" extrusionOk="0">
                  <a:moveTo>
                    <a:pt x="0" y="1"/>
                  </a:moveTo>
                  <a:lnTo>
                    <a:pt x="0" y="37"/>
                  </a:lnTo>
                  <a:lnTo>
                    <a:pt x="257" y="3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1977479" y="2916619"/>
              <a:ext cx="9841" cy="5883"/>
            </a:xfrm>
            <a:custGeom>
              <a:avLst/>
              <a:gdLst/>
              <a:ahLst/>
              <a:cxnLst/>
              <a:rect l="l" t="t" r="r" b="b"/>
              <a:pathLst>
                <a:path w="368" h="220" extrusionOk="0">
                  <a:moveTo>
                    <a:pt x="211" y="0"/>
                  </a:moveTo>
                  <a:cubicBezTo>
                    <a:pt x="175" y="0"/>
                    <a:pt x="129" y="18"/>
                    <a:pt x="74" y="55"/>
                  </a:cubicBezTo>
                  <a:cubicBezTo>
                    <a:pt x="1" y="92"/>
                    <a:pt x="1" y="128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6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1978468" y="2916111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14" y="143"/>
                    <a:pt x="212" y="143"/>
                  </a:cubicBezTo>
                  <a:cubicBezTo>
                    <a:pt x="261" y="143"/>
                    <a:pt x="306" y="135"/>
                    <a:pt x="330" y="111"/>
                  </a:cubicBezTo>
                  <a:cubicBezTo>
                    <a:pt x="330" y="74"/>
                    <a:pt x="22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1978468" y="2916619"/>
              <a:ext cx="6873" cy="4172"/>
            </a:xfrm>
            <a:custGeom>
              <a:avLst/>
              <a:gdLst/>
              <a:ahLst/>
              <a:cxnLst/>
              <a:rect l="l" t="t" r="r" b="b"/>
              <a:pathLst>
                <a:path w="257" h="156" extrusionOk="0">
                  <a:moveTo>
                    <a:pt x="129" y="0"/>
                  </a:moveTo>
                  <a:cubicBezTo>
                    <a:pt x="92" y="0"/>
                    <a:pt x="55" y="18"/>
                    <a:pt x="37" y="55"/>
                  </a:cubicBezTo>
                  <a:cubicBezTo>
                    <a:pt x="0" y="92"/>
                    <a:pt x="0" y="92"/>
                    <a:pt x="37" y="128"/>
                  </a:cubicBezTo>
                  <a:cubicBezTo>
                    <a:pt x="55" y="147"/>
                    <a:pt x="92" y="156"/>
                    <a:pt x="129" y="156"/>
                  </a:cubicBezTo>
                  <a:cubicBezTo>
                    <a:pt x="165" y="156"/>
                    <a:pt x="202" y="147"/>
                    <a:pt x="220" y="128"/>
                  </a:cubicBezTo>
                  <a:cubicBezTo>
                    <a:pt x="257" y="92"/>
                    <a:pt x="257" y="55"/>
                    <a:pt x="220" y="55"/>
                  </a:cubicBezTo>
                  <a:cubicBezTo>
                    <a:pt x="202" y="1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1979431" y="2916111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1"/>
                  </a:moveTo>
                  <a:cubicBezTo>
                    <a:pt x="148" y="1"/>
                    <a:pt x="111" y="1"/>
                    <a:pt x="38" y="74"/>
                  </a:cubicBez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8" y="147"/>
                  </a:lnTo>
                  <a:lnTo>
                    <a:pt x="148" y="11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1958866" y="2908275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257" y="0"/>
                  </a:moveTo>
                  <a:cubicBezTo>
                    <a:pt x="183" y="0"/>
                    <a:pt x="73" y="0"/>
                    <a:pt x="0" y="37"/>
                  </a:cubicBezTo>
                  <a:cubicBezTo>
                    <a:pt x="43" y="23"/>
                    <a:pt x="88" y="16"/>
                    <a:pt x="134" y="16"/>
                  </a:cubicBezTo>
                  <a:cubicBezTo>
                    <a:pt x="437" y="16"/>
                    <a:pt x="770" y="294"/>
                    <a:pt x="770" y="294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7"/>
                    <a:pt x="807" y="220"/>
                    <a:pt x="770" y="220"/>
                  </a:cubicBezTo>
                  <a:cubicBezTo>
                    <a:pt x="733" y="220"/>
                    <a:pt x="697" y="184"/>
                    <a:pt x="587" y="110"/>
                  </a:cubicBezTo>
                  <a:cubicBezTo>
                    <a:pt x="513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1980420" y="2928867"/>
              <a:ext cx="43162" cy="50008"/>
            </a:xfrm>
            <a:custGeom>
              <a:avLst/>
              <a:gdLst/>
              <a:ahLst/>
              <a:cxnLst/>
              <a:rect l="l" t="t" r="r" b="b"/>
              <a:pathLst>
                <a:path w="1614" h="1870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94" y="37"/>
                    <a:pt x="1357" y="0"/>
                    <a:pt x="1394" y="37"/>
                  </a:cubicBezTo>
                  <a:cubicBezTo>
                    <a:pt x="1357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41" y="1100"/>
                  </a:lnTo>
                  <a:lnTo>
                    <a:pt x="441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1988256" y="2930819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0"/>
                  </a:lnTo>
                  <a:cubicBezTo>
                    <a:pt x="74" y="660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991" y="1394"/>
                    <a:pt x="1064" y="1284"/>
                  </a:cubicBezTo>
                  <a:cubicBezTo>
                    <a:pt x="1101" y="1284"/>
                    <a:pt x="1431" y="111"/>
                    <a:pt x="13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1924528" y="2904344"/>
              <a:ext cx="43189" cy="49046"/>
            </a:xfrm>
            <a:custGeom>
              <a:avLst/>
              <a:gdLst/>
              <a:ahLst/>
              <a:cxnLst/>
              <a:rect l="l" t="t" r="r" b="b"/>
              <a:pathLst>
                <a:path w="1615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48" y="624"/>
                    <a:pt x="148" y="624"/>
                  </a:cubicBezTo>
                  <a:cubicBezTo>
                    <a:pt x="148" y="624"/>
                    <a:pt x="1" y="1540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1931401" y="2906323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60"/>
                  </a:cubicBezTo>
                  <a:cubicBezTo>
                    <a:pt x="111" y="1796"/>
                    <a:pt x="147" y="1796"/>
                    <a:pt x="147" y="1796"/>
                  </a:cubicBezTo>
                  <a:cubicBezTo>
                    <a:pt x="294" y="1760"/>
                    <a:pt x="1064" y="1357"/>
                    <a:pt x="1064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24528" y="2865140"/>
              <a:ext cx="40247" cy="45115"/>
            </a:xfrm>
            <a:custGeom>
              <a:avLst/>
              <a:gdLst/>
              <a:ahLst/>
              <a:cxnLst/>
              <a:rect l="l" t="t" r="r" b="b"/>
              <a:pathLst>
                <a:path w="1505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14741" y="2860246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07"/>
                    <a:pt x="0" y="1613"/>
                    <a:pt x="74" y="1723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06"/>
                  </a:lnTo>
                  <a:lnTo>
                    <a:pt x="330" y="1723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20624" y="286219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0" y="697"/>
                  </a:cubicBezTo>
                  <a:cubicBezTo>
                    <a:pt x="184" y="844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64"/>
                  </a:cubicBezTo>
                  <a:cubicBezTo>
                    <a:pt x="1650" y="844"/>
                    <a:pt x="1833" y="11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20624" y="2863188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0" y="1760"/>
                  </a:moveTo>
                  <a:cubicBezTo>
                    <a:pt x="0" y="1613"/>
                    <a:pt x="184" y="843"/>
                    <a:pt x="330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07"/>
                    <a:pt x="0" y="1576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1924528" y="2863188"/>
              <a:ext cx="43189" cy="45115"/>
            </a:xfrm>
            <a:custGeom>
              <a:avLst/>
              <a:gdLst/>
              <a:ahLst/>
              <a:cxnLst/>
              <a:rect l="l" t="t" r="r" b="b"/>
              <a:pathLst>
                <a:path w="1615" h="1687" extrusionOk="0">
                  <a:moveTo>
                    <a:pt x="954" y="1356"/>
                  </a:moveTo>
                  <a:cubicBezTo>
                    <a:pt x="954" y="1356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60"/>
                    <a:pt x="1431" y="917"/>
                  </a:cubicBezTo>
                  <a:cubicBezTo>
                    <a:pt x="1321" y="1210"/>
                    <a:pt x="954" y="1356"/>
                    <a:pt x="954" y="1356"/>
                  </a:cubicBezTo>
                  <a:cubicBezTo>
                    <a:pt x="917" y="1356"/>
                    <a:pt x="184" y="1613"/>
                    <a:pt x="1" y="1686"/>
                  </a:cubicBezTo>
                  <a:lnTo>
                    <a:pt x="1" y="1686"/>
                  </a:lnTo>
                  <a:cubicBezTo>
                    <a:pt x="184" y="1686"/>
                    <a:pt x="954" y="1393"/>
                    <a:pt x="954" y="135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1949051" y="2891615"/>
              <a:ext cx="18666" cy="16687"/>
            </a:xfrm>
            <a:custGeom>
              <a:avLst/>
              <a:gdLst/>
              <a:ahLst/>
              <a:cxnLst/>
              <a:rect l="l" t="t" r="r" b="b"/>
              <a:pathLst>
                <a:path w="698" h="624" extrusionOk="0">
                  <a:moveTo>
                    <a:pt x="294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4" y="220"/>
                  </a:lnTo>
                  <a:cubicBezTo>
                    <a:pt x="624" y="220"/>
                    <a:pt x="697" y="147"/>
                    <a:pt x="697" y="110"/>
                  </a:cubicBezTo>
                  <a:cubicBezTo>
                    <a:pt x="697" y="37"/>
                    <a:pt x="294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1906905" y="2812190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37"/>
                  </a:moveTo>
                  <a:cubicBezTo>
                    <a:pt x="2750" y="37"/>
                    <a:pt x="2750" y="37"/>
                    <a:pt x="2823" y="37"/>
                  </a:cubicBezTo>
                  <a:lnTo>
                    <a:pt x="2823" y="37"/>
                  </a:lnTo>
                  <a:lnTo>
                    <a:pt x="2823" y="37"/>
                  </a:lnTo>
                  <a:cubicBezTo>
                    <a:pt x="2750" y="1"/>
                    <a:pt x="2640" y="37"/>
                    <a:pt x="2566" y="111"/>
                  </a:cubicBezTo>
                  <a:lnTo>
                    <a:pt x="2456" y="221"/>
                  </a:lnTo>
                  <a:lnTo>
                    <a:pt x="2456" y="221"/>
                  </a:lnTo>
                  <a:lnTo>
                    <a:pt x="2456" y="221"/>
                  </a:lnTo>
                  <a:lnTo>
                    <a:pt x="2456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6" y="2970"/>
                    <a:pt x="1906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610"/>
                  </a:lnTo>
                  <a:lnTo>
                    <a:pt x="2530" y="5096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1963760" y="2844548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7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012779" y="2846367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2" y="0"/>
                  </a:moveTo>
                  <a:cubicBezTo>
                    <a:pt x="843" y="0"/>
                    <a:pt x="776" y="21"/>
                    <a:pt x="734" y="42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5"/>
                  </a:cubicBezTo>
                  <a:cubicBezTo>
                    <a:pt x="74" y="2609"/>
                    <a:pt x="0" y="2939"/>
                    <a:pt x="0" y="2939"/>
                  </a:cubicBezTo>
                  <a:lnTo>
                    <a:pt x="294" y="3159"/>
                  </a:lnTo>
                  <a:lnTo>
                    <a:pt x="440" y="2975"/>
                  </a:lnTo>
                  <a:cubicBezTo>
                    <a:pt x="440" y="2975"/>
                    <a:pt x="477" y="2572"/>
                    <a:pt x="660" y="1875"/>
                  </a:cubicBezTo>
                  <a:cubicBezTo>
                    <a:pt x="917" y="1216"/>
                    <a:pt x="954" y="42"/>
                    <a:pt x="954" y="42"/>
                  </a:cubicBezTo>
                  <a:cubicBezTo>
                    <a:pt x="954" y="11"/>
                    <a:pt x="927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1963760" y="2923947"/>
              <a:ext cx="50035" cy="38349"/>
            </a:xfrm>
            <a:custGeom>
              <a:avLst/>
              <a:gdLst/>
              <a:ahLst/>
              <a:cxnLst/>
              <a:rect l="l" t="t" r="r" b="b"/>
              <a:pathLst>
                <a:path w="1871" h="1434" extrusionOk="0">
                  <a:moveTo>
                    <a:pt x="1870" y="1"/>
                  </a:moveTo>
                  <a:cubicBezTo>
                    <a:pt x="1723" y="184"/>
                    <a:pt x="440" y="514"/>
                    <a:pt x="147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4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004943" y="2924936"/>
              <a:ext cx="21581" cy="15725"/>
            </a:xfrm>
            <a:custGeom>
              <a:avLst/>
              <a:gdLst/>
              <a:ahLst/>
              <a:cxnLst/>
              <a:rect l="l" t="t" r="r" b="b"/>
              <a:pathLst>
                <a:path w="80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807" y="111"/>
                    <a:pt x="807" y="37"/>
                  </a:cubicBezTo>
                  <a:cubicBezTo>
                    <a:pt x="807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1979431" y="2896509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687" y="0"/>
                    <a:pt x="1687" y="0"/>
                    <a:pt x="1761" y="0"/>
                  </a:cubicBez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3"/>
                  </a:lnTo>
                  <a:lnTo>
                    <a:pt x="331" y="1760"/>
                  </a:lnTo>
                  <a:lnTo>
                    <a:pt x="478" y="1174"/>
                  </a:lnTo>
                  <a:lnTo>
                    <a:pt x="661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1984351" y="2899450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0"/>
                  </a:move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27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1984351" y="2900440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3"/>
                  </a:moveTo>
                  <a:cubicBezTo>
                    <a:pt x="0" y="1613"/>
                    <a:pt x="184" y="807"/>
                    <a:pt x="330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07"/>
                    <a:pt x="0" y="1613"/>
                    <a:pt x="110" y="1723"/>
                  </a:cubicBezTo>
                  <a:lnTo>
                    <a:pt x="110" y="1723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1975526" y="2952401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640" y="0"/>
                  </a:moveTo>
                  <a:lnTo>
                    <a:pt x="0" y="1503"/>
                  </a:lnTo>
                  <a:lnTo>
                    <a:pt x="2383" y="2860"/>
                  </a:lnTo>
                  <a:lnTo>
                    <a:pt x="4949" y="1357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041206" y="2953604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20" y="1"/>
                    <a:pt x="74" y="10"/>
                    <a:pt x="37" y="28"/>
                  </a:cubicBezTo>
                  <a:cubicBezTo>
                    <a:pt x="1" y="65"/>
                    <a:pt x="1" y="138"/>
                    <a:pt x="37" y="175"/>
                  </a:cubicBezTo>
                  <a:cubicBezTo>
                    <a:pt x="56" y="193"/>
                    <a:pt x="92" y="203"/>
                    <a:pt x="133" y="203"/>
                  </a:cubicBezTo>
                  <a:cubicBezTo>
                    <a:pt x="175" y="203"/>
                    <a:pt x="221" y="193"/>
                    <a:pt x="257" y="175"/>
                  </a:cubicBezTo>
                  <a:cubicBezTo>
                    <a:pt x="294" y="138"/>
                    <a:pt x="294" y="65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041206" y="2955342"/>
              <a:ext cx="7862" cy="1979"/>
            </a:xfrm>
            <a:custGeom>
              <a:avLst/>
              <a:gdLst/>
              <a:ahLst/>
              <a:cxnLst/>
              <a:rect l="l" t="t" r="r" b="b"/>
              <a:pathLst>
                <a:path w="294" h="74" extrusionOk="0">
                  <a:moveTo>
                    <a:pt x="1" y="0"/>
                  </a:moveTo>
                  <a:lnTo>
                    <a:pt x="1" y="73"/>
                  </a:lnTo>
                  <a:lnTo>
                    <a:pt x="294" y="7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041206" y="2951892"/>
              <a:ext cx="7862" cy="6151"/>
            </a:xfrm>
            <a:custGeom>
              <a:avLst/>
              <a:gdLst/>
              <a:ahLst/>
              <a:cxnLst/>
              <a:rect l="l" t="t" r="r" b="b"/>
              <a:pathLst>
                <a:path w="294" h="230" extrusionOk="0">
                  <a:moveTo>
                    <a:pt x="161" y="1"/>
                  </a:moveTo>
                  <a:cubicBezTo>
                    <a:pt x="120" y="1"/>
                    <a:pt x="74" y="19"/>
                    <a:pt x="37" y="56"/>
                  </a:cubicBezTo>
                  <a:cubicBezTo>
                    <a:pt x="1" y="129"/>
                    <a:pt x="1" y="202"/>
                    <a:pt x="37" y="202"/>
                  </a:cubicBezTo>
                  <a:cubicBezTo>
                    <a:pt x="56" y="221"/>
                    <a:pt x="92" y="230"/>
                    <a:pt x="133" y="230"/>
                  </a:cubicBezTo>
                  <a:cubicBezTo>
                    <a:pt x="175" y="230"/>
                    <a:pt x="221" y="221"/>
                    <a:pt x="257" y="202"/>
                  </a:cubicBezTo>
                  <a:cubicBezTo>
                    <a:pt x="294" y="129"/>
                    <a:pt x="294" y="92"/>
                    <a:pt x="257" y="56"/>
                  </a:cubicBezTo>
                  <a:cubicBezTo>
                    <a:pt x="239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041206" y="2953363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11" y="1"/>
                  </a:moveTo>
                  <a:cubicBezTo>
                    <a:pt x="37" y="1"/>
                    <a:pt x="1" y="74"/>
                    <a:pt x="1" y="74"/>
                  </a:cubicBezTo>
                  <a:cubicBezTo>
                    <a:pt x="1" y="74"/>
                    <a:pt x="131" y="123"/>
                    <a:pt x="218" y="123"/>
                  </a:cubicBezTo>
                  <a:cubicBezTo>
                    <a:pt x="261" y="123"/>
                    <a:pt x="294" y="111"/>
                    <a:pt x="294" y="74"/>
                  </a:cubicBezTo>
                  <a:cubicBezTo>
                    <a:pt x="294" y="37"/>
                    <a:pt x="221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2041206" y="2951892"/>
              <a:ext cx="6900" cy="4947"/>
            </a:xfrm>
            <a:custGeom>
              <a:avLst/>
              <a:gdLst/>
              <a:ahLst/>
              <a:cxnLst/>
              <a:rect l="l" t="t" r="r" b="b"/>
              <a:pathLst>
                <a:path w="258" h="185" extrusionOk="0">
                  <a:moveTo>
                    <a:pt x="129" y="1"/>
                  </a:moveTo>
                  <a:cubicBezTo>
                    <a:pt x="92" y="1"/>
                    <a:pt x="56" y="19"/>
                    <a:pt x="37" y="56"/>
                  </a:cubicBezTo>
                  <a:cubicBezTo>
                    <a:pt x="1" y="92"/>
                    <a:pt x="1" y="92"/>
                    <a:pt x="37" y="129"/>
                  </a:cubicBezTo>
                  <a:cubicBezTo>
                    <a:pt x="56" y="166"/>
                    <a:pt x="92" y="184"/>
                    <a:pt x="129" y="184"/>
                  </a:cubicBezTo>
                  <a:cubicBezTo>
                    <a:pt x="166" y="184"/>
                    <a:pt x="202" y="166"/>
                    <a:pt x="221" y="129"/>
                  </a:cubicBezTo>
                  <a:cubicBezTo>
                    <a:pt x="257" y="129"/>
                    <a:pt x="257" y="92"/>
                    <a:pt x="221" y="56"/>
                  </a:cubicBezTo>
                  <a:cubicBezTo>
                    <a:pt x="202" y="19"/>
                    <a:pt x="166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2043158" y="2953363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1"/>
                  </a:moveTo>
                  <a:cubicBezTo>
                    <a:pt x="148" y="1"/>
                    <a:pt x="111" y="1"/>
                    <a:pt x="38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8" y="147"/>
                  </a:lnTo>
                  <a:lnTo>
                    <a:pt x="148" y="74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2022593" y="2944538"/>
              <a:ext cx="21581" cy="10831"/>
            </a:xfrm>
            <a:custGeom>
              <a:avLst/>
              <a:gdLst/>
              <a:ahLst/>
              <a:cxnLst/>
              <a:rect l="l" t="t" r="r" b="b"/>
              <a:pathLst>
                <a:path w="807" h="405" extrusionOk="0">
                  <a:moveTo>
                    <a:pt x="257" y="1"/>
                  </a:moveTo>
                  <a:cubicBezTo>
                    <a:pt x="183" y="1"/>
                    <a:pt x="73" y="1"/>
                    <a:pt x="0" y="37"/>
                  </a:cubicBezTo>
                  <a:cubicBezTo>
                    <a:pt x="30" y="31"/>
                    <a:pt x="61" y="28"/>
                    <a:pt x="92" y="28"/>
                  </a:cubicBezTo>
                  <a:cubicBezTo>
                    <a:pt x="406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3" y="221"/>
                    <a:pt x="697" y="184"/>
                    <a:pt x="587" y="147"/>
                  </a:cubicBezTo>
                  <a:cubicBezTo>
                    <a:pt x="513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2044148" y="2965130"/>
              <a:ext cx="43162" cy="51025"/>
            </a:xfrm>
            <a:custGeom>
              <a:avLst/>
              <a:gdLst/>
              <a:ahLst/>
              <a:cxnLst/>
              <a:rect l="l" t="t" r="r" b="b"/>
              <a:pathLst>
                <a:path w="1614" h="1908" extrusionOk="0">
                  <a:moveTo>
                    <a:pt x="1394" y="74"/>
                  </a:moveTo>
                  <a:lnTo>
                    <a:pt x="1394" y="74"/>
                  </a:lnTo>
                  <a:cubicBezTo>
                    <a:pt x="1357" y="1"/>
                    <a:pt x="1357" y="1"/>
                    <a:pt x="1394" y="74"/>
                  </a:cubicBezTo>
                  <a:cubicBezTo>
                    <a:pt x="1357" y="74"/>
                    <a:pt x="147" y="697"/>
                    <a:pt x="147" y="697"/>
                  </a:cubicBezTo>
                  <a:cubicBezTo>
                    <a:pt x="147" y="697"/>
                    <a:pt x="1" y="1614"/>
                    <a:pt x="111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01"/>
                  </a:lnTo>
                  <a:lnTo>
                    <a:pt x="440" y="807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2051020" y="2968072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24"/>
                    <a:pt x="1027" y="1320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1988256" y="294063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1" y="0"/>
                    <a:pt x="148" y="660"/>
                    <a:pt x="148" y="660"/>
                  </a:cubicBezTo>
                  <a:cubicBezTo>
                    <a:pt x="148" y="660"/>
                    <a:pt x="1" y="1577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1995129" y="294357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3"/>
                  </a:lnTo>
                  <a:cubicBezTo>
                    <a:pt x="111" y="623"/>
                    <a:pt x="1" y="1577"/>
                    <a:pt x="111" y="1723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64" y="1320"/>
                    <a:pt x="1064" y="1283"/>
                  </a:cubicBezTo>
                  <a:cubicBezTo>
                    <a:pt x="1100" y="1283"/>
                    <a:pt x="1430" y="73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1988256" y="2901403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1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21" y="1541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4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1978468" y="2896509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723" y="0"/>
                    <a:pt x="1687" y="0"/>
                    <a:pt x="1723" y="0"/>
                  </a:cubicBezTo>
                  <a:cubicBezTo>
                    <a:pt x="1687" y="0"/>
                    <a:pt x="514" y="514"/>
                    <a:pt x="330" y="697"/>
                  </a:cubicBezTo>
                  <a:cubicBezTo>
                    <a:pt x="184" y="844"/>
                    <a:pt x="0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1984351" y="2899450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0"/>
                  </a:move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cubicBezTo>
                    <a:pt x="110" y="1760"/>
                    <a:pt x="147" y="1760"/>
                    <a:pt x="147" y="1760"/>
                  </a:cubicBezTo>
                  <a:lnTo>
                    <a:pt x="1100" y="1467"/>
                  </a:lnTo>
                  <a:cubicBezTo>
                    <a:pt x="1137" y="1467"/>
                    <a:pt x="1503" y="1284"/>
                    <a:pt x="1613" y="1027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1984351" y="2899450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23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0" y="697"/>
                  </a:cubicBezTo>
                  <a:cubicBezTo>
                    <a:pt x="147" y="807"/>
                    <a:pt x="0" y="1614"/>
                    <a:pt x="110" y="1723"/>
                  </a:cubicBezTo>
                  <a:cubicBezTo>
                    <a:pt x="37" y="1723"/>
                    <a:pt x="110" y="1760"/>
                    <a:pt x="110" y="1723"/>
                  </a:cubicBezTo>
                  <a:cubicBezTo>
                    <a:pt x="110" y="1760"/>
                    <a:pt x="110" y="1760"/>
                    <a:pt x="110" y="17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1988256" y="2900440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1" y="1210"/>
                    <a:pt x="1431" y="953"/>
                  </a:cubicBezTo>
                  <a:cubicBezTo>
                    <a:pt x="1504" y="697"/>
                    <a:pt x="1614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23"/>
                    <a:pt x="1431" y="917"/>
                  </a:cubicBezTo>
                  <a:cubicBezTo>
                    <a:pt x="1321" y="1210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8" y="1650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2012779" y="2928867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1969643" y="2848479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7" y="73"/>
                  </a:moveTo>
                  <a:lnTo>
                    <a:pt x="2787" y="73"/>
                  </a:lnTo>
                  <a:lnTo>
                    <a:pt x="2787" y="73"/>
                  </a:lnTo>
                  <a:lnTo>
                    <a:pt x="2787" y="73"/>
                  </a:lnTo>
                  <a:cubicBezTo>
                    <a:pt x="2750" y="0"/>
                    <a:pt x="2603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503"/>
                    <a:pt x="2127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60" y="3153"/>
                    <a:pt x="330" y="3520"/>
                    <a:pt x="110" y="3739"/>
                  </a:cubicBezTo>
                  <a:lnTo>
                    <a:pt x="110" y="3739"/>
                  </a:lnTo>
                  <a:cubicBezTo>
                    <a:pt x="37" y="3776"/>
                    <a:pt x="0" y="3886"/>
                    <a:pt x="0" y="3959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53"/>
                  </a:lnTo>
                  <a:lnTo>
                    <a:pt x="4913" y="132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2026498" y="2880811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111"/>
                  </a:moveTo>
                  <a:cubicBezTo>
                    <a:pt x="2787" y="1"/>
                    <a:pt x="2640" y="38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4"/>
                    <a:pt x="74" y="3704"/>
                  </a:cubicBezTo>
                  <a:lnTo>
                    <a:pt x="74" y="3704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4034"/>
                    <a:pt x="37" y="4437"/>
                    <a:pt x="111" y="4400"/>
                  </a:cubicBezTo>
                  <a:cubicBezTo>
                    <a:pt x="184" y="4400"/>
                    <a:pt x="184" y="4327"/>
                    <a:pt x="221" y="4254"/>
                  </a:cubicBezTo>
                  <a:lnTo>
                    <a:pt x="221" y="4254"/>
                  </a:lnTo>
                  <a:cubicBezTo>
                    <a:pt x="221" y="4254"/>
                    <a:pt x="367" y="4070"/>
                    <a:pt x="734" y="3960"/>
                  </a:cubicBezTo>
                  <a:cubicBezTo>
                    <a:pt x="1137" y="3814"/>
                    <a:pt x="1540" y="3484"/>
                    <a:pt x="1540" y="3484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10" y="3044"/>
                    <a:pt x="2310" y="2970"/>
                  </a:cubicBezTo>
                  <a:cubicBezTo>
                    <a:pt x="2310" y="2970"/>
                    <a:pt x="2384" y="2567"/>
                    <a:pt x="2567" y="1871"/>
                  </a:cubicBezTo>
                  <a:cubicBezTo>
                    <a:pt x="2750" y="1211"/>
                    <a:pt x="2787" y="148"/>
                    <a:pt x="2787" y="148"/>
                  </a:cubicBezTo>
                  <a:lnTo>
                    <a:pt x="2787" y="148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2076506" y="2881907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0"/>
                  </a:moveTo>
                  <a:cubicBezTo>
                    <a:pt x="836" y="0"/>
                    <a:pt x="774" y="30"/>
                    <a:pt x="734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6"/>
                    <a:pt x="440" y="1463"/>
                    <a:pt x="220" y="2196"/>
                  </a:cubicBezTo>
                  <a:cubicBezTo>
                    <a:pt x="74" y="2636"/>
                    <a:pt x="0" y="2929"/>
                    <a:pt x="0" y="2929"/>
                  </a:cubicBezTo>
                  <a:lnTo>
                    <a:pt x="294" y="3186"/>
                  </a:lnTo>
                  <a:lnTo>
                    <a:pt x="440" y="3003"/>
                  </a:lnTo>
                  <a:cubicBezTo>
                    <a:pt x="440" y="3003"/>
                    <a:pt x="514" y="2563"/>
                    <a:pt x="697" y="1903"/>
                  </a:cubicBezTo>
                  <a:cubicBezTo>
                    <a:pt x="880" y="1243"/>
                    <a:pt x="953" y="107"/>
                    <a:pt x="953" y="70"/>
                  </a:cubicBezTo>
                  <a:cubicBezTo>
                    <a:pt x="953" y="20"/>
                    <a:pt x="92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2027487" y="2960236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723" y="184"/>
                    <a:pt x="440" y="514"/>
                    <a:pt x="147" y="734"/>
                  </a:cubicBezTo>
                  <a:lnTo>
                    <a:pt x="74" y="807"/>
                  </a:lnTo>
                  <a:cubicBezTo>
                    <a:pt x="37" y="844"/>
                    <a:pt x="0" y="917"/>
                    <a:pt x="0" y="990"/>
                  </a:cubicBezTo>
                  <a:cubicBezTo>
                    <a:pt x="0" y="1060"/>
                    <a:pt x="34" y="1432"/>
                    <a:pt x="133" y="1432"/>
                  </a:cubicBezTo>
                  <a:cubicBezTo>
                    <a:pt x="138" y="1432"/>
                    <a:pt x="142" y="1432"/>
                    <a:pt x="147" y="1430"/>
                  </a:cubicBezTo>
                  <a:cubicBezTo>
                    <a:pt x="184" y="1430"/>
                    <a:pt x="1063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2068670" y="2962188"/>
              <a:ext cx="21581" cy="15725"/>
            </a:xfrm>
            <a:custGeom>
              <a:avLst/>
              <a:gdLst/>
              <a:ahLst/>
              <a:cxnLst/>
              <a:rect l="l" t="t" r="r" b="b"/>
              <a:pathLst>
                <a:path w="80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807" y="74"/>
                    <a:pt x="807" y="37"/>
                  </a:cubicBezTo>
                  <a:cubicBezTo>
                    <a:pt x="807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2042195" y="2933761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74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37"/>
                  </a:lnTo>
                  <a:lnTo>
                    <a:pt x="623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2048079" y="2935713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97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2048079" y="2936703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3" y="807"/>
                    <a:pt x="0" y="1577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2111806" y="3030810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49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2176496" y="303204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1" y="102"/>
                    <a:pt x="331" y="65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2176496" y="3033751"/>
              <a:ext cx="8852" cy="2006"/>
            </a:xfrm>
            <a:custGeom>
              <a:avLst/>
              <a:gdLst/>
              <a:ahLst/>
              <a:cxnLst/>
              <a:rect l="l" t="t" r="r" b="b"/>
              <a:pathLst>
                <a:path w="331" h="75" extrusionOk="0">
                  <a:moveTo>
                    <a:pt x="1" y="1"/>
                  </a:moveTo>
                  <a:lnTo>
                    <a:pt x="1" y="74"/>
                  </a:lnTo>
                  <a:lnTo>
                    <a:pt x="331" y="74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2176496" y="303204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1" y="102"/>
                    <a:pt x="331" y="65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2176496" y="3031799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74" y="1"/>
                    <a:pt x="1" y="74"/>
                    <a:pt x="1" y="74"/>
                  </a:cubicBezTo>
                  <a:cubicBezTo>
                    <a:pt x="1" y="74"/>
                    <a:pt x="147" y="123"/>
                    <a:pt x="245" y="123"/>
                  </a:cubicBezTo>
                  <a:cubicBezTo>
                    <a:pt x="294" y="123"/>
                    <a:pt x="331" y="111"/>
                    <a:pt x="331" y="74"/>
                  </a:cubicBezTo>
                  <a:cubicBezTo>
                    <a:pt x="331" y="37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2176496" y="3032040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2" y="1"/>
                  </a:moveTo>
                  <a:cubicBezTo>
                    <a:pt x="120" y="1"/>
                    <a:pt x="92" y="10"/>
                    <a:pt x="74" y="28"/>
                  </a:cubicBezTo>
                  <a:cubicBezTo>
                    <a:pt x="1" y="65"/>
                    <a:pt x="1" y="65"/>
                    <a:pt x="74" y="102"/>
                  </a:cubicBezTo>
                  <a:cubicBezTo>
                    <a:pt x="92" y="138"/>
                    <a:pt x="120" y="157"/>
                    <a:pt x="152" y="157"/>
                  </a:cubicBezTo>
                  <a:cubicBezTo>
                    <a:pt x="184" y="157"/>
                    <a:pt x="221" y="138"/>
                    <a:pt x="257" y="102"/>
                  </a:cubicBezTo>
                  <a:cubicBezTo>
                    <a:pt x="294" y="65"/>
                    <a:pt x="294" y="28"/>
                    <a:pt x="257" y="28"/>
                  </a:cubicBezTo>
                  <a:cubicBezTo>
                    <a:pt x="221" y="10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2179438" y="3031799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47" y="1"/>
                    <a:pt x="74" y="1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158846" y="3022974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1"/>
                  </a:moveTo>
                  <a:cubicBezTo>
                    <a:pt x="184" y="1"/>
                    <a:pt x="74" y="1"/>
                    <a:pt x="1" y="37"/>
                  </a:cubicBezTo>
                  <a:cubicBezTo>
                    <a:pt x="27" y="31"/>
                    <a:pt x="56" y="28"/>
                    <a:pt x="85" y="28"/>
                  </a:cubicBezTo>
                  <a:cubicBezTo>
                    <a:pt x="377" y="28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1" y="221"/>
                  </a:cubicBezTo>
                  <a:cubicBezTo>
                    <a:pt x="734" y="221"/>
                    <a:pt x="661" y="184"/>
                    <a:pt x="587" y="147"/>
                  </a:cubicBezTo>
                  <a:cubicBezTo>
                    <a:pt x="477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2180427" y="3043566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3" y="37"/>
                  </a:moveTo>
                  <a:lnTo>
                    <a:pt x="1393" y="37"/>
                  </a:lnTo>
                  <a:cubicBezTo>
                    <a:pt x="1320" y="1"/>
                    <a:pt x="1320" y="1"/>
                    <a:pt x="1393" y="37"/>
                  </a:cubicBezTo>
                  <a:cubicBezTo>
                    <a:pt x="1320" y="37"/>
                    <a:pt x="147" y="697"/>
                    <a:pt x="147" y="697"/>
                  </a:cubicBezTo>
                  <a:cubicBezTo>
                    <a:pt x="147" y="697"/>
                    <a:pt x="0" y="1614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870"/>
                  </a:lnTo>
                  <a:lnTo>
                    <a:pt x="330" y="1724"/>
                  </a:lnTo>
                  <a:lnTo>
                    <a:pt x="404" y="1100"/>
                  </a:lnTo>
                  <a:lnTo>
                    <a:pt x="404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186311" y="3046507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0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4" y="1724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124536" y="3019070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60"/>
                    <a:pt x="111" y="660"/>
                  </a:cubicBezTo>
                  <a:cubicBezTo>
                    <a:pt x="111" y="660"/>
                    <a:pt x="1" y="1576"/>
                    <a:pt x="74" y="1723"/>
                  </a:cubicBezTo>
                  <a:lnTo>
                    <a:pt x="111" y="1723"/>
                  </a:lnTo>
                  <a:lnTo>
                    <a:pt x="111" y="1723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131408" y="3021985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4" y="1724"/>
                    <a:pt x="1063" y="1321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2124536" y="2978849"/>
              <a:ext cx="40221" cy="47094"/>
            </a:xfrm>
            <a:custGeom>
              <a:avLst/>
              <a:gdLst/>
              <a:ahLst/>
              <a:cxnLst/>
              <a:rect l="l" t="t" r="r" b="b"/>
              <a:pathLst>
                <a:path w="1504" h="1761" extrusionOk="0">
                  <a:moveTo>
                    <a:pt x="1504" y="38"/>
                  </a:moveTo>
                  <a:lnTo>
                    <a:pt x="1504" y="38"/>
                  </a:lnTo>
                  <a:cubicBezTo>
                    <a:pt x="1504" y="111"/>
                    <a:pt x="1467" y="111"/>
                    <a:pt x="1467" y="111"/>
                  </a:cubicBezTo>
                  <a:cubicBezTo>
                    <a:pt x="1467" y="294"/>
                    <a:pt x="1357" y="697"/>
                    <a:pt x="1320" y="954"/>
                  </a:cubicBezTo>
                  <a:cubicBezTo>
                    <a:pt x="1284" y="1211"/>
                    <a:pt x="917" y="1321"/>
                    <a:pt x="844" y="1321"/>
                  </a:cubicBezTo>
                  <a:cubicBezTo>
                    <a:pt x="844" y="1321"/>
                    <a:pt x="221" y="1577"/>
                    <a:pt x="1" y="1651"/>
                  </a:cubicBezTo>
                  <a:lnTo>
                    <a:pt x="1" y="1687"/>
                  </a:lnTo>
                  <a:lnTo>
                    <a:pt x="1" y="1687"/>
                  </a:lnTo>
                  <a:lnTo>
                    <a:pt x="1" y="1761"/>
                  </a:lnTo>
                  <a:lnTo>
                    <a:pt x="844" y="1467"/>
                  </a:lnTo>
                  <a:lnTo>
                    <a:pt x="1210" y="1284"/>
                  </a:lnTo>
                  <a:lnTo>
                    <a:pt x="1357" y="1101"/>
                  </a:lnTo>
                  <a:lnTo>
                    <a:pt x="1504" y="478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2114748" y="297494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723" y="0"/>
                    <a:pt x="1686" y="0"/>
                    <a:pt x="1723" y="0"/>
                  </a:cubicBezTo>
                  <a:cubicBezTo>
                    <a:pt x="1686" y="0"/>
                    <a:pt x="477" y="514"/>
                    <a:pt x="293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3"/>
                  </a:lnTo>
                  <a:lnTo>
                    <a:pt x="293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2120631" y="297788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513" y="514"/>
                    <a:pt x="330" y="660"/>
                  </a:cubicBezTo>
                  <a:cubicBezTo>
                    <a:pt x="183" y="807"/>
                    <a:pt x="0" y="1577"/>
                    <a:pt x="73" y="1723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6" y="1467"/>
                    <a:pt x="1503" y="1283"/>
                    <a:pt x="1613" y="1063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2120631" y="2978849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1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6" y="1"/>
                    <a:pt x="1686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6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47" y="771"/>
                    <a:pt x="0" y="1541"/>
                    <a:pt x="73" y="1761"/>
                  </a:cubicBezTo>
                  <a:cubicBezTo>
                    <a:pt x="37" y="1761"/>
                    <a:pt x="73" y="1761"/>
                    <a:pt x="73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2124536" y="2978849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21"/>
                  </a:moveTo>
                  <a:cubicBezTo>
                    <a:pt x="954" y="1321"/>
                    <a:pt x="1320" y="1174"/>
                    <a:pt x="1394" y="954"/>
                  </a:cubicBezTo>
                  <a:cubicBezTo>
                    <a:pt x="1504" y="697"/>
                    <a:pt x="1577" y="148"/>
                    <a:pt x="1540" y="1"/>
                  </a:cubicBezTo>
                  <a:lnTo>
                    <a:pt x="1540" y="1"/>
                  </a:lnTo>
                  <a:cubicBezTo>
                    <a:pt x="1540" y="148"/>
                    <a:pt x="1467" y="624"/>
                    <a:pt x="1394" y="917"/>
                  </a:cubicBezTo>
                  <a:cubicBezTo>
                    <a:pt x="1320" y="1211"/>
                    <a:pt x="954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11" y="1651"/>
                    <a:pt x="917" y="1394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2149058" y="3007303"/>
              <a:ext cx="17677" cy="15698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47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2105923" y="2926888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1"/>
                    <a:pt x="2603" y="74"/>
                    <a:pt x="2566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46" y="624"/>
                    <a:pt x="2346" y="1504"/>
                    <a:pt x="2090" y="2274"/>
                  </a:cubicBezTo>
                  <a:cubicBezTo>
                    <a:pt x="1943" y="2677"/>
                    <a:pt x="1870" y="3007"/>
                    <a:pt x="1870" y="3007"/>
                  </a:cubicBezTo>
                  <a:cubicBezTo>
                    <a:pt x="1723" y="3154"/>
                    <a:pt x="330" y="3520"/>
                    <a:pt x="73" y="3740"/>
                  </a:cubicBezTo>
                  <a:lnTo>
                    <a:pt x="73" y="3740"/>
                  </a:lnTo>
                  <a:cubicBezTo>
                    <a:pt x="37" y="3777"/>
                    <a:pt x="0" y="3887"/>
                    <a:pt x="0" y="3960"/>
                  </a:cubicBezTo>
                  <a:cubicBezTo>
                    <a:pt x="0" y="3997"/>
                    <a:pt x="0" y="4364"/>
                    <a:pt x="37" y="4364"/>
                  </a:cubicBezTo>
                  <a:lnTo>
                    <a:pt x="37" y="4364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49" y="4547"/>
                  </a:lnTo>
                  <a:lnTo>
                    <a:pt x="4033" y="4254"/>
                  </a:lnTo>
                  <a:lnTo>
                    <a:pt x="4913" y="132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2161788" y="2959247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4" y="111"/>
                  </a:moveTo>
                  <a:cubicBezTo>
                    <a:pt x="2824" y="1"/>
                    <a:pt x="2677" y="37"/>
                    <a:pt x="2567" y="111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77"/>
                    <a:pt x="1" y="3850"/>
                    <a:pt x="1" y="3960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327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60"/>
                  </a:cubicBezTo>
                  <a:cubicBezTo>
                    <a:pt x="1174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44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211"/>
                    <a:pt x="2824" y="147"/>
                    <a:pt x="2824" y="147"/>
                  </a:cubicBezTo>
                  <a:lnTo>
                    <a:pt x="282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2212786" y="2961306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4" y="30"/>
                    <a:pt x="733" y="70"/>
                  </a:cubicBezTo>
                  <a:lnTo>
                    <a:pt x="587" y="217"/>
                  </a:lnTo>
                  <a:lnTo>
                    <a:pt x="587" y="327"/>
                  </a:lnTo>
                  <a:cubicBezTo>
                    <a:pt x="550" y="657"/>
                    <a:pt x="440" y="1500"/>
                    <a:pt x="220" y="2233"/>
                  </a:cubicBezTo>
                  <a:cubicBezTo>
                    <a:pt x="73" y="2637"/>
                    <a:pt x="0" y="2967"/>
                    <a:pt x="0" y="2967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477" y="2600"/>
                    <a:pt x="660" y="1903"/>
                  </a:cubicBezTo>
                  <a:cubicBezTo>
                    <a:pt x="843" y="1207"/>
                    <a:pt x="953" y="70"/>
                    <a:pt x="953" y="70"/>
                  </a:cubicBezTo>
                  <a:cubicBezTo>
                    <a:pt x="953" y="21"/>
                    <a:pt x="923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2163767" y="303867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723" y="184"/>
                    <a:pt x="440" y="513"/>
                    <a:pt x="110" y="733"/>
                  </a:cubicBezTo>
                  <a:lnTo>
                    <a:pt x="73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34" y="1432"/>
                    <a:pt x="101" y="1432"/>
                  </a:cubicBezTo>
                  <a:cubicBezTo>
                    <a:pt x="104" y="1432"/>
                    <a:pt x="107" y="1432"/>
                    <a:pt x="110" y="1430"/>
                  </a:cubicBezTo>
                  <a:cubicBezTo>
                    <a:pt x="183" y="1430"/>
                    <a:pt x="1027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2204924" y="3040624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771" y="74"/>
                    <a:pt x="771" y="37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2178448" y="301219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lnTo>
                    <a:pt x="1724" y="0"/>
                  </a:lnTo>
                  <a:cubicBezTo>
                    <a:pt x="1687" y="0"/>
                    <a:pt x="478" y="514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2184332" y="301414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97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2184332" y="3016128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576"/>
                    <a:pt x="184" y="807"/>
                    <a:pt x="331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6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2175507" y="3067099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84" y="2897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2240224" y="3068329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98" y="0"/>
                  </a:moveTo>
                  <a:cubicBezTo>
                    <a:pt x="156" y="0"/>
                    <a:pt x="111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92" y="211"/>
                    <a:pt x="120" y="229"/>
                    <a:pt x="156" y="229"/>
                  </a:cubicBezTo>
                  <a:cubicBezTo>
                    <a:pt x="193" y="229"/>
                    <a:pt x="239" y="211"/>
                    <a:pt x="294" y="174"/>
                  </a:cubicBezTo>
                  <a:cubicBezTo>
                    <a:pt x="331" y="138"/>
                    <a:pt x="331" y="101"/>
                    <a:pt x="294" y="28"/>
                  </a:cubicBezTo>
                  <a:cubicBezTo>
                    <a:pt x="276" y="9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2240224" y="3071030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2240224" y="306734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138"/>
                    <a:pt x="1" y="175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1" y="138"/>
                    <a:pt x="331" y="101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2240224" y="3068089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1" y="110"/>
                    <a:pt x="1" y="110"/>
                  </a:cubicBezTo>
                  <a:cubicBezTo>
                    <a:pt x="1" y="110"/>
                    <a:pt x="147" y="143"/>
                    <a:pt x="245" y="143"/>
                  </a:cubicBezTo>
                  <a:cubicBezTo>
                    <a:pt x="294" y="143"/>
                    <a:pt x="331" y="134"/>
                    <a:pt x="331" y="110"/>
                  </a:cubicBezTo>
                  <a:cubicBezTo>
                    <a:pt x="331" y="73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2240224" y="3067340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1"/>
                  </a:moveTo>
                  <a:cubicBezTo>
                    <a:pt x="120" y="1"/>
                    <a:pt x="92" y="10"/>
                    <a:pt x="74" y="28"/>
                  </a:cubicBezTo>
                  <a:cubicBezTo>
                    <a:pt x="1" y="101"/>
                    <a:pt x="1" y="101"/>
                    <a:pt x="74" y="138"/>
                  </a:cubicBezTo>
                  <a:cubicBezTo>
                    <a:pt x="92" y="156"/>
                    <a:pt x="120" y="165"/>
                    <a:pt x="152" y="165"/>
                  </a:cubicBezTo>
                  <a:cubicBezTo>
                    <a:pt x="184" y="165"/>
                    <a:pt x="221" y="156"/>
                    <a:pt x="257" y="138"/>
                  </a:cubicBezTo>
                  <a:cubicBezTo>
                    <a:pt x="294" y="138"/>
                    <a:pt x="294" y="65"/>
                    <a:pt x="257" y="28"/>
                  </a:cubicBezTo>
                  <a:cubicBezTo>
                    <a:pt x="221" y="10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2243165" y="3067661"/>
              <a:ext cx="3958" cy="4359"/>
            </a:xfrm>
            <a:custGeom>
              <a:avLst/>
              <a:gdLst/>
              <a:ahLst/>
              <a:cxnLst/>
              <a:rect l="l" t="t" r="r" b="b"/>
              <a:pathLst>
                <a:path w="148" h="163" extrusionOk="0">
                  <a:moveTo>
                    <a:pt x="92" y="1"/>
                  </a:moveTo>
                  <a:cubicBezTo>
                    <a:pt x="56" y="1"/>
                    <a:pt x="37" y="27"/>
                    <a:pt x="37" y="53"/>
                  </a:cubicBezTo>
                  <a:lnTo>
                    <a:pt x="1" y="53"/>
                  </a:lnTo>
                  <a:lnTo>
                    <a:pt x="1" y="126"/>
                  </a:lnTo>
                  <a:lnTo>
                    <a:pt x="1" y="163"/>
                  </a:lnTo>
                  <a:lnTo>
                    <a:pt x="147" y="163"/>
                  </a:lnTo>
                  <a:lnTo>
                    <a:pt x="147" y="126"/>
                  </a:lnTo>
                  <a:lnTo>
                    <a:pt x="147" y="16"/>
                  </a:lnTo>
                  <a:cubicBezTo>
                    <a:pt x="126" y="5"/>
                    <a:pt x="10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2222574" y="3059264"/>
              <a:ext cx="21608" cy="11767"/>
            </a:xfrm>
            <a:custGeom>
              <a:avLst/>
              <a:gdLst/>
              <a:ahLst/>
              <a:cxnLst/>
              <a:rect l="l" t="t" r="r" b="b"/>
              <a:pathLst>
                <a:path w="808" h="440" extrusionOk="0">
                  <a:moveTo>
                    <a:pt x="257" y="0"/>
                  </a:moveTo>
                  <a:cubicBezTo>
                    <a:pt x="184" y="0"/>
                    <a:pt x="74" y="0"/>
                    <a:pt x="1" y="73"/>
                  </a:cubicBezTo>
                  <a:cubicBezTo>
                    <a:pt x="39" y="59"/>
                    <a:pt x="80" y="53"/>
                    <a:pt x="123" y="53"/>
                  </a:cubicBezTo>
                  <a:cubicBezTo>
                    <a:pt x="410" y="53"/>
                    <a:pt x="771" y="330"/>
                    <a:pt x="771" y="330"/>
                  </a:cubicBezTo>
                  <a:lnTo>
                    <a:pt x="807" y="440"/>
                  </a:lnTo>
                  <a:lnTo>
                    <a:pt x="807" y="330"/>
                  </a:lnTo>
                  <a:cubicBezTo>
                    <a:pt x="807" y="293"/>
                    <a:pt x="807" y="257"/>
                    <a:pt x="771" y="257"/>
                  </a:cubicBezTo>
                  <a:cubicBezTo>
                    <a:pt x="734" y="257"/>
                    <a:pt x="661" y="220"/>
                    <a:pt x="587" y="147"/>
                  </a:cubicBezTo>
                  <a:cubicBezTo>
                    <a:pt x="477" y="110"/>
                    <a:pt x="367" y="73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2243165" y="3080818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57" y="1"/>
                    <a:pt x="1357" y="1"/>
                    <a:pt x="1357" y="37"/>
                  </a:cubicBezTo>
                  <a:cubicBezTo>
                    <a:pt x="1320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0"/>
                  </a:lnTo>
                  <a:lnTo>
                    <a:pt x="330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2250038" y="3082770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1"/>
                    <a:pt x="1063" y="1321"/>
                    <a:pt x="1063" y="1284"/>
                  </a:cubicBezTo>
                  <a:cubicBezTo>
                    <a:pt x="1100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2188263" y="305632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1" y="623"/>
                    <a:pt x="111" y="623"/>
                  </a:cubicBezTo>
                  <a:cubicBezTo>
                    <a:pt x="111" y="623"/>
                    <a:pt x="1" y="1540"/>
                    <a:pt x="74" y="1686"/>
                  </a:cubicBezTo>
                  <a:lnTo>
                    <a:pt x="111" y="1686"/>
                  </a:lnTo>
                  <a:lnTo>
                    <a:pt x="111" y="1686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2195136" y="305827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23"/>
                    <a:pt x="1027" y="1320"/>
                    <a:pt x="1063" y="1284"/>
                  </a:cubicBezTo>
                  <a:cubicBezTo>
                    <a:pt x="1100" y="1284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2186311" y="3016128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37"/>
                  </a:moveTo>
                  <a:lnTo>
                    <a:pt x="1540" y="37"/>
                  </a:lnTo>
                  <a:cubicBezTo>
                    <a:pt x="1540" y="73"/>
                    <a:pt x="1467" y="73"/>
                    <a:pt x="1467" y="73"/>
                  </a:cubicBezTo>
                  <a:cubicBezTo>
                    <a:pt x="1467" y="257"/>
                    <a:pt x="1393" y="660"/>
                    <a:pt x="1357" y="953"/>
                  </a:cubicBezTo>
                  <a:cubicBezTo>
                    <a:pt x="1283" y="1173"/>
                    <a:pt x="917" y="1320"/>
                    <a:pt x="880" y="1320"/>
                  </a:cubicBezTo>
                  <a:cubicBezTo>
                    <a:pt x="880" y="1320"/>
                    <a:pt x="257" y="1540"/>
                    <a:pt x="0" y="1650"/>
                  </a:cubicBezTo>
                  <a:lnTo>
                    <a:pt x="0" y="1686"/>
                  </a:lnTo>
                  <a:lnTo>
                    <a:pt x="0" y="1686"/>
                  </a:lnTo>
                  <a:lnTo>
                    <a:pt x="0" y="1723"/>
                  </a:lnTo>
                  <a:lnTo>
                    <a:pt x="880" y="1466"/>
                  </a:lnTo>
                  <a:lnTo>
                    <a:pt x="1247" y="1283"/>
                  </a:lnTo>
                  <a:lnTo>
                    <a:pt x="1393" y="1100"/>
                  </a:lnTo>
                  <a:lnTo>
                    <a:pt x="1540" y="440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2178448" y="301219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8" y="514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2184332" y="301414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1064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2183369" y="3014149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0"/>
                  </a:moveTo>
                  <a:cubicBezTo>
                    <a:pt x="0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0" y="1614"/>
                    <a:pt x="74" y="1760"/>
                  </a:cubicBezTo>
                  <a:cubicBezTo>
                    <a:pt x="74" y="1760"/>
                    <a:pt x="74" y="1797"/>
                    <a:pt x="74" y="1760"/>
                  </a:cubicBezTo>
                  <a:cubicBezTo>
                    <a:pt x="110" y="1797"/>
                    <a:pt x="110" y="1797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2188263" y="3015138"/>
              <a:ext cx="42173" cy="45115"/>
            </a:xfrm>
            <a:custGeom>
              <a:avLst/>
              <a:gdLst/>
              <a:ahLst/>
              <a:cxnLst/>
              <a:rect l="l" t="t" r="r" b="b"/>
              <a:pathLst>
                <a:path w="1577" h="1687" extrusionOk="0">
                  <a:moveTo>
                    <a:pt x="954" y="1357"/>
                  </a:moveTo>
                  <a:cubicBezTo>
                    <a:pt x="954" y="1357"/>
                    <a:pt x="1320" y="1210"/>
                    <a:pt x="1394" y="990"/>
                  </a:cubicBezTo>
                  <a:cubicBezTo>
                    <a:pt x="1504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60"/>
                    <a:pt x="1394" y="917"/>
                  </a:cubicBezTo>
                  <a:cubicBezTo>
                    <a:pt x="1320" y="1210"/>
                    <a:pt x="917" y="1357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11" y="1687"/>
                    <a:pt x="917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2212786" y="3043566"/>
              <a:ext cx="17650" cy="16687"/>
            </a:xfrm>
            <a:custGeom>
              <a:avLst/>
              <a:gdLst/>
              <a:ahLst/>
              <a:cxnLst/>
              <a:rect l="l" t="t" r="r" b="b"/>
              <a:pathLst>
                <a:path w="660" h="624" extrusionOk="0">
                  <a:moveTo>
                    <a:pt x="293" y="1"/>
                  </a:moveTo>
                  <a:lnTo>
                    <a:pt x="0" y="550"/>
                  </a:lnTo>
                  <a:lnTo>
                    <a:pt x="0" y="624"/>
                  </a:lnTo>
                  <a:lnTo>
                    <a:pt x="623" y="257"/>
                  </a:lnTo>
                  <a:cubicBezTo>
                    <a:pt x="623" y="257"/>
                    <a:pt x="660" y="147"/>
                    <a:pt x="660" y="110"/>
                  </a:cubicBezTo>
                  <a:cubicBezTo>
                    <a:pt x="660" y="37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2169650" y="2964167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37"/>
                  </a:moveTo>
                  <a:lnTo>
                    <a:pt x="2786" y="37"/>
                  </a:lnTo>
                  <a:lnTo>
                    <a:pt x="2786" y="37"/>
                  </a:lnTo>
                  <a:lnTo>
                    <a:pt x="2786" y="37"/>
                  </a:lnTo>
                  <a:cubicBezTo>
                    <a:pt x="2750" y="0"/>
                    <a:pt x="2603" y="37"/>
                    <a:pt x="2566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6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76"/>
                    <a:pt x="0" y="3849"/>
                    <a:pt x="0" y="3959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2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2225515" y="2996499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1"/>
                    <a:pt x="2677" y="37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7"/>
                    <a:pt x="331" y="3484"/>
                    <a:pt x="111" y="3704"/>
                  </a:cubicBezTo>
                  <a:lnTo>
                    <a:pt x="111" y="3704"/>
                  </a:lnTo>
                  <a:cubicBezTo>
                    <a:pt x="74" y="3740"/>
                    <a:pt x="1" y="3850"/>
                    <a:pt x="1" y="3923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2275524" y="2997328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8" y="1"/>
                  </a:moveTo>
                  <a:cubicBezTo>
                    <a:pt x="879" y="1"/>
                    <a:pt x="813" y="22"/>
                    <a:pt x="770" y="43"/>
                  </a:cubicBezTo>
                  <a:lnTo>
                    <a:pt x="624" y="190"/>
                  </a:lnTo>
                  <a:lnTo>
                    <a:pt x="624" y="336"/>
                  </a:lnTo>
                  <a:cubicBezTo>
                    <a:pt x="587" y="630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880" y="1253"/>
                    <a:pt x="990" y="80"/>
                    <a:pt x="990" y="43"/>
                  </a:cubicBezTo>
                  <a:cubicBezTo>
                    <a:pt x="990" y="12"/>
                    <a:pt x="96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2227467" y="3075924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1" y="0"/>
                  </a:moveTo>
                  <a:lnTo>
                    <a:pt x="1871" y="0"/>
                  </a:lnTo>
                  <a:cubicBezTo>
                    <a:pt x="1724" y="184"/>
                    <a:pt x="404" y="514"/>
                    <a:pt x="111" y="734"/>
                  </a:cubicBezTo>
                  <a:lnTo>
                    <a:pt x="74" y="770"/>
                  </a:lnTo>
                  <a:cubicBezTo>
                    <a:pt x="38" y="807"/>
                    <a:pt x="1" y="917"/>
                    <a:pt x="1" y="953"/>
                  </a:cubicBezTo>
                  <a:cubicBezTo>
                    <a:pt x="1" y="1059"/>
                    <a:pt x="35" y="1432"/>
                    <a:pt x="102" y="1432"/>
                  </a:cubicBezTo>
                  <a:cubicBezTo>
                    <a:pt x="105" y="1432"/>
                    <a:pt x="108" y="1432"/>
                    <a:pt x="111" y="1430"/>
                  </a:cubicBezTo>
                  <a:cubicBezTo>
                    <a:pt x="184" y="1430"/>
                    <a:pt x="1027" y="953"/>
                    <a:pt x="1321" y="770"/>
                  </a:cubicBezTo>
                  <a:cubicBezTo>
                    <a:pt x="1724" y="624"/>
                    <a:pt x="1541" y="550"/>
                    <a:pt x="1541" y="550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2268651" y="3076887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8"/>
                  </a:lnTo>
                  <a:lnTo>
                    <a:pt x="661" y="221"/>
                  </a:lnTo>
                  <a:cubicBezTo>
                    <a:pt x="661" y="221"/>
                    <a:pt x="771" y="111"/>
                    <a:pt x="771" y="38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2242176" y="3048460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44"/>
                  </a:lnTo>
                  <a:lnTo>
                    <a:pt x="294" y="1761"/>
                  </a:lnTo>
                  <a:lnTo>
                    <a:pt x="441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2248059" y="305140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2248059" y="3052391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770"/>
                    <a:pt x="1" y="1540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1441211" y="3212204"/>
              <a:ext cx="93171" cy="101969"/>
            </a:xfrm>
            <a:custGeom>
              <a:avLst/>
              <a:gdLst/>
              <a:ahLst/>
              <a:cxnLst/>
              <a:rect l="l" t="t" r="r" b="b"/>
              <a:pathLst>
                <a:path w="3484" h="3813" extrusionOk="0">
                  <a:moveTo>
                    <a:pt x="3007" y="0"/>
                  </a:moveTo>
                  <a:lnTo>
                    <a:pt x="1" y="2273"/>
                  </a:lnTo>
                  <a:lnTo>
                    <a:pt x="2310" y="3813"/>
                  </a:lnTo>
                  <a:lnTo>
                    <a:pt x="3043" y="3300"/>
                  </a:lnTo>
                  <a:lnTo>
                    <a:pt x="3483" y="2456"/>
                  </a:lnTo>
                  <a:lnTo>
                    <a:pt x="30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1529435" y="3254350"/>
              <a:ext cx="132402" cy="76484"/>
            </a:xfrm>
            <a:custGeom>
              <a:avLst/>
              <a:gdLst/>
              <a:ahLst/>
              <a:cxnLst/>
              <a:rect l="l" t="t" r="r" b="b"/>
              <a:pathLst>
                <a:path w="4951" h="2860" extrusionOk="0">
                  <a:moveTo>
                    <a:pt x="2567" y="0"/>
                  </a:moveTo>
                  <a:lnTo>
                    <a:pt x="1" y="1467"/>
                  </a:lnTo>
                  <a:lnTo>
                    <a:pt x="2347" y="2860"/>
                  </a:lnTo>
                  <a:lnTo>
                    <a:pt x="4950" y="1394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1583374" y="3247745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97" y="0"/>
                  </a:moveTo>
                  <a:cubicBezTo>
                    <a:pt x="156" y="0"/>
                    <a:pt x="110" y="9"/>
                    <a:pt x="74" y="28"/>
                  </a:cubicBezTo>
                  <a:cubicBezTo>
                    <a:pt x="0" y="64"/>
                    <a:pt x="0" y="137"/>
                    <a:pt x="74" y="174"/>
                  </a:cubicBezTo>
                  <a:cubicBezTo>
                    <a:pt x="92" y="192"/>
                    <a:pt x="119" y="202"/>
                    <a:pt x="156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0" y="137"/>
                    <a:pt x="330" y="64"/>
                    <a:pt x="294" y="28"/>
                  </a:cubicBezTo>
                  <a:cubicBezTo>
                    <a:pt x="275" y="9"/>
                    <a:pt x="239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1583374" y="3249456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1583374" y="3246006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97" y="1"/>
                  </a:moveTo>
                  <a:cubicBezTo>
                    <a:pt x="156" y="1"/>
                    <a:pt x="110" y="19"/>
                    <a:pt x="74" y="56"/>
                  </a:cubicBezTo>
                  <a:cubicBezTo>
                    <a:pt x="0" y="93"/>
                    <a:pt x="0" y="202"/>
                    <a:pt x="74" y="202"/>
                  </a:cubicBezTo>
                  <a:cubicBezTo>
                    <a:pt x="92" y="221"/>
                    <a:pt x="119" y="230"/>
                    <a:pt x="156" y="230"/>
                  </a:cubicBezTo>
                  <a:cubicBezTo>
                    <a:pt x="193" y="230"/>
                    <a:pt x="239" y="221"/>
                    <a:pt x="294" y="202"/>
                  </a:cubicBezTo>
                  <a:cubicBezTo>
                    <a:pt x="330" y="129"/>
                    <a:pt x="330" y="93"/>
                    <a:pt x="294" y="56"/>
                  </a:cubicBezTo>
                  <a:cubicBezTo>
                    <a:pt x="275" y="19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1583374" y="3247477"/>
              <a:ext cx="8852" cy="2861"/>
            </a:xfrm>
            <a:custGeom>
              <a:avLst/>
              <a:gdLst/>
              <a:ahLst/>
              <a:cxnLst/>
              <a:rect l="l" t="t" r="r" b="b"/>
              <a:pathLst>
                <a:path w="331" h="107" extrusionOk="0">
                  <a:moveTo>
                    <a:pt x="147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0" y="74"/>
                    <a:pt x="147" y="107"/>
                    <a:pt x="245" y="107"/>
                  </a:cubicBezTo>
                  <a:cubicBezTo>
                    <a:pt x="294" y="107"/>
                    <a:pt x="330" y="99"/>
                    <a:pt x="330" y="74"/>
                  </a:cubicBezTo>
                  <a:cubicBezTo>
                    <a:pt x="330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1583374" y="3246006"/>
              <a:ext cx="7862" cy="4947"/>
            </a:xfrm>
            <a:custGeom>
              <a:avLst/>
              <a:gdLst/>
              <a:ahLst/>
              <a:cxnLst/>
              <a:rect l="l" t="t" r="r" b="b"/>
              <a:pathLst>
                <a:path w="294" h="185" extrusionOk="0">
                  <a:moveTo>
                    <a:pt x="151" y="1"/>
                  </a:moveTo>
                  <a:cubicBezTo>
                    <a:pt x="119" y="1"/>
                    <a:pt x="92" y="19"/>
                    <a:pt x="74" y="56"/>
                  </a:cubicBezTo>
                  <a:cubicBezTo>
                    <a:pt x="0" y="93"/>
                    <a:pt x="0" y="93"/>
                    <a:pt x="74" y="129"/>
                  </a:cubicBezTo>
                  <a:cubicBezTo>
                    <a:pt x="92" y="166"/>
                    <a:pt x="119" y="184"/>
                    <a:pt x="151" y="184"/>
                  </a:cubicBezTo>
                  <a:cubicBezTo>
                    <a:pt x="184" y="184"/>
                    <a:pt x="220" y="166"/>
                    <a:pt x="257" y="129"/>
                  </a:cubicBezTo>
                  <a:cubicBezTo>
                    <a:pt x="294" y="129"/>
                    <a:pt x="294" y="93"/>
                    <a:pt x="257" y="56"/>
                  </a:cubicBezTo>
                  <a:cubicBezTo>
                    <a:pt x="220" y="19"/>
                    <a:pt x="18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1586316" y="3247076"/>
              <a:ext cx="3931" cy="4359"/>
            </a:xfrm>
            <a:custGeom>
              <a:avLst/>
              <a:gdLst/>
              <a:ahLst/>
              <a:cxnLst/>
              <a:rect l="l" t="t" r="r" b="b"/>
              <a:pathLst>
                <a:path w="147" h="163" extrusionOk="0">
                  <a:moveTo>
                    <a:pt x="92" y="1"/>
                  </a:moveTo>
                  <a:cubicBezTo>
                    <a:pt x="55" y="1"/>
                    <a:pt x="37" y="27"/>
                    <a:pt x="37" y="53"/>
                  </a:cubicBezTo>
                  <a:lnTo>
                    <a:pt x="0" y="53"/>
                  </a:lnTo>
                  <a:lnTo>
                    <a:pt x="0" y="89"/>
                  </a:lnTo>
                  <a:lnTo>
                    <a:pt x="0" y="162"/>
                  </a:lnTo>
                  <a:lnTo>
                    <a:pt x="147" y="162"/>
                  </a:lnTo>
                  <a:lnTo>
                    <a:pt x="147" y="89"/>
                  </a:lnTo>
                  <a:lnTo>
                    <a:pt x="147" y="16"/>
                  </a:lnTo>
                  <a:cubicBezTo>
                    <a:pt x="125" y="5"/>
                    <a:pt x="10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1565724" y="3238652"/>
              <a:ext cx="21581" cy="10831"/>
            </a:xfrm>
            <a:custGeom>
              <a:avLst/>
              <a:gdLst/>
              <a:ahLst/>
              <a:cxnLst/>
              <a:rect l="l" t="t" r="r" b="b"/>
              <a:pathLst>
                <a:path w="807" h="405" extrusionOk="0">
                  <a:moveTo>
                    <a:pt x="257" y="1"/>
                  </a:moveTo>
                  <a:cubicBezTo>
                    <a:pt x="184" y="1"/>
                    <a:pt x="74" y="1"/>
                    <a:pt x="0" y="38"/>
                  </a:cubicBezTo>
                  <a:cubicBezTo>
                    <a:pt x="27" y="31"/>
                    <a:pt x="55" y="28"/>
                    <a:pt x="84" y="28"/>
                  </a:cubicBezTo>
                  <a:cubicBezTo>
                    <a:pt x="376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4" y="221"/>
                    <a:pt x="660" y="184"/>
                    <a:pt x="587" y="148"/>
                  </a:cubicBezTo>
                  <a:cubicBezTo>
                    <a:pt x="477" y="74"/>
                    <a:pt x="367" y="38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1586316" y="325924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1593162" y="3262186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577"/>
                    <a:pt x="111" y="1724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24"/>
                    <a:pt x="1064" y="1321"/>
                    <a:pt x="1064" y="1284"/>
                  </a:cubicBezTo>
                  <a:cubicBezTo>
                    <a:pt x="1101" y="1284"/>
                    <a:pt x="1431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1530424" y="323474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57" y="0"/>
                    <a:pt x="1394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404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1537297" y="3237690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4" y="623"/>
                  </a:lnTo>
                  <a:cubicBezTo>
                    <a:pt x="74" y="623"/>
                    <a:pt x="0" y="1577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330" y="1687"/>
                    <a:pt x="1063" y="1320"/>
                    <a:pt x="1063" y="1283"/>
                  </a:cubicBezTo>
                  <a:cubicBezTo>
                    <a:pt x="1100" y="1283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1529435" y="3194554"/>
              <a:ext cx="41210" cy="45115"/>
            </a:xfrm>
            <a:custGeom>
              <a:avLst/>
              <a:gdLst/>
              <a:ahLst/>
              <a:cxnLst/>
              <a:rect l="l" t="t" r="r" b="b"/>
              <a:pathLst>
                <a:path w="1541" h="1687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541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57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58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1" y="403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1521599" y="3189633"/>
              <a:ext cx="51987" cy="52977"/>
            </a:xfrm>
            <a:custGeom>
              <a:avLst/>
              <a:gdLst/>
              <a:ahLst/>
              <a:cxnLst/>
              <a:rect l="l" t="t" r="r" b="b"/>
              <a:pathLst>
                <a:path w="1944" h="1981" extrusionOk="0">
                  <a:moveTo>
                    <a:pt x="1724" y="38"/>
                  </a:moveTo>
                  <a:lnTo>
                    <a:pt x="1724" y="38"/>
                  </a:lnTo>
                  <a:cubicBezTo>
                    <a:pt x="1687" y="1"/>
                    <a:pt x="1687" y="1"/>
                    <a:pt x="1724" y="38"/>
                  </a:cubicBezTo>
                  <a:cubicBezTo>
                    <a:pt x="1687" y="38"/>
                    <a:pt x="477" y="551"/>
                    <a:pt x="294" y="734"/>
                  </a:cubicBezTo>
                  <a:cubicBezTo>
                    <a:pt x="147" y="881"/>
                    <a:pt x="1" y="1651"/>
                    <a:pt x="74" y="1797"/>
                  </a:cubicBezTo>
                  <a:lnTo>
                    <a:pt x="111" y="1834"/>
                  </a:lnTo>
                  <a:lnTo>
                    <a:pt x="111" y="1834"/>
                  </a:lnTo>
                  <a:lnTo>
                    <a:pt x="331" y="1981"/>
                  </a:lnTo>
                  <a:lnTo>
                    <a:pt x="257" y="1761"/>
                  </a:lnTo>
                  <a:lnTo>
                    <a:pt x="404" y="1137"/>
                  </a:lnTo>
                  <a:lnTo>
                    <a:pt x="587" y="844"/>
                  </a:lnTo>
                  <a:lnTo>
                    <a:pt x="1944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1527483" y="3193564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7"/>
                    <a:pt x="331" y="660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7" y="1724"/>
                    <a:pt x="1027" y="1467"/>
                    <a:pt x="1100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1526493" y="319356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24"/>
                  </a:moveTo>
                  <a:cubicBezTo>
                    <a:pt x="1" y="1614"/>
                    <a:pt x="148" y="807"/>
                    <a:pt x="294" y="697"/>
                  </a:cubicBezTo>
                  <a:cubicBezTo>
                    <a:pt x="478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8" y="514"/>
                    <a:pt x="294" y="697"/>
                  </a:cubicBezTo>
                  <a:cubicBezTo>
                    <a:pt x="148" y="807"/>
                    <a:pt x="1" y="1614"/>
                    <a:pt x="74" y="1724"/>
                  </a:cubicBezTo>
                  <a:cubicBezTo>
                    <a:pt x="74" y="1724"/>
                    <a:pt x="74" y="1760"/>
                    <a:pt x="74" y="1724"/>
                  </a:cubicBezTo>
                  <a:cubicBezTo>
                    <a:pt x="74" y="1760"/>
                    <a:pt x="74" y="1724"/>
                    <a:pt x="74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1531414" y="3194554"/>
              <a:ext cx="42173" cy="44125"/>
            </a:xfrm>
            <a:custGeom>
              <a:avLst/>
              <a:gdLst/>
              <a:ahLst/>
              <a:cxnLst/>
              <a:rect l="l" t="t" r="r" b="b"/>
              <a:pathLst>
                <a:path w="1577" h="1650" extrusionOk="0">
                  <a:moveTo>
                    <a:pt x="953" y="1320"/>
                  </a:moveTo>
                  <a:cubicBezTo>
                    <a:pt x="953" y="1320"/>
                    <a:pt x="1320" y="1210"/>
                    <a:pt x="1393" y="953"/>
                  </a:cubicBezTo>
                  <a:cubicBezTo>
                    <a:pt x="1503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3"/>
                    <a:pt x="1393" y="917"/>
                  </a:cubicBezTo>
                  <a:cubicBezTo>
                    <a:pt x="1283" y="1210"/>
                    <a:pt x="880" y="1320"/>
                    <a:pt x="953" y="1320"/>
                  </a:cubicBezTo>
                  <a:cubicBezTo>
                    <a:pt x="917" y="1320"/>
                    <a:pt x="184" y="1613"/>
                    <a:pt x="0" y="1650"/>
                  </a:cubicBezTo>
                  <a:lnTo>
                    <a:pt x="0" y="1650"/>
                  </a:lnTo>
                  <a:cubicBezTo>
                    <a:pt x="110" y="1613"/>
                    <a:pt x="880" y="1320"/>
                    <a:pt x="953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1554947" y="3222981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1512774" y="3124943"/>
              <a:ext cx="136307" cy="167675"/>
            </a:xfrm>
            <a:custGeom>
              <a:avLst/>
              <a:gdLst/>
              <a:ahLst/>
              <a:cxnLst/>
              <a:rect l="l" t="t" r="r" b="b"/>
              <a:pathLst>
                <a:path w="5097" h="6270" extrusionOk="0">
                  <a:moveTo>
                    <a:pt x="2970" y="37"/>
                  </a:moveTo>
                  <a:cubicBezTo>
                    <a:pt x="2934" y="37"/>
                    <a:pt x="2934" y="37"/>
                    <a:pt x="2970" y="37"/>
                  </a:cubicBezTo>
                  <a:lnTo>
                    <a:pt x="2970" y="37"/>
                  </a:lnTo>
                  <a:lnTo>
                    <a:pt x="2970" y="37"/>
                  </a:lnTo>
                  <a:cubicBezTo>
                    <a:pt x="2934" y="0"/>
                    <a:pt x="2787" y="37"/>
                    <a:pt x="2750" y="74"/>
                  </a:cubicBezTo>
                  <a:lnTo>
                    <a:pt x="2604" y="220"/>
                  </a:lnTo>
                  <a:lnTo>
                    <a:pt x="2604" y="220"/>
                  </a:lnTo>
                  <a:lnTo>
                    <a:pt x="2604" y="220"/>
                  </a:lnTo>
                  <a:lnTo>
                    <a:pt x="2604" y="330"/>
                  </a:lnTo>
                  <a:cubicBezTo>
                    <a:pt x="2530" y="587"/>
                    <a:pt x="2310" y="2163"/>
                    <a:pt x="2090" y="2933"/>
                  </a:cubicBezTo>
                  <a:cubicBezTo>
                    <a:pt x="1944" y="3336"/>
                    <a:pt x="1870" y="3666"/>
                    <a:pt x="1870" y="3666"/>
                  </a:cubicBezTo>
                  <a:cubicBezTo>
                    <a:pt x="1724" y="3813"/>
                    <a:pt x="294" y="4180"/>
                    <a:pt x="74" y="4400"/>
                  </a:cubicBezTo>
                  <a:lnTo>
                    <a:pt x="74" y="4400"/>
                  </a:lnTo>
                  <a:cubicBezTo>
                    <a:pt x="37" y="4436"/>
                    <a:pt x="1" y="4546"/>
                    <a:pt x="1" y="4620"/>
                  </a:cubicBezTo>
                  <a:cubicBezTo>
                    <a:pt x="1" y="4656"/>
                    <a:pt x="1" y="5023"/>
                    <a:pt x="37" y="5023"/>
                  </a:cubicBezTo>
                  <a:lnTo>
                    <a:pt x="37" y="5023"/>
                  </a:lnTo>
                  <a:lnTo>
                    <a:pt x="2127" y="6269"/>
                  </a:lnTo>
                  <a:lnTo>
                    <a:pt x="2530" y="5756"/>
                  </a:lnTo>
                  <a:lnTo>
                    <a:pt x="3850" y="5206"/>
                  </a:lnTo>
                  <a:lnTo>
                    <a:pt x="4033" y="4913"/>
                  </a:lnTo>
                  <a:lnTo>
                    <a:pt x="5096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1568666" y="3156312"/>
              <a:ext cx="80415" cy="137269"/>
            </a:xfrm>
            <a:custGeom>
              <a:avLst/>
              <a:gdLst/>
              <a:ahLst/>
              <a:cxnLst/>
              <a:rect l="l" t="t" r="r" b="b"/>
              <a:pathLst>
                <a:path w="3007" h="5133" extrusionOk="0">
                  <a:moveTo>
                    <a:pt x="3006" y="110"/>
                  </a:moveTo>
                  <a:cubicBezTo>
                    <a:pt x="3006" y="0"/>
                    <a:pt x="2860" y="37"/>
                    <a:pt x="2750" y="110"/>
                  </a:cubicBezTo>
                  <a:lnTo>
                    <a:pt x="2640" y="257"/>
                  </a:lnTo>
                  <a:lnTo>
                    <a:pt x="2640" y="257"/>
                  </a:lnTo>
                  <a:lnTo>
                    <a:pt x="2640" y="257"/>
                  </a:lnTo>
                  <a:lnTo>
                    <a:pt x="2640" y="330"/>
                  </a:lnTo>
                  <a:cubicBezTo>
                    <a:pt x="2530" y="624"/>
                    <a:pt x="2347" y="2163"/>
                    <a:pt x="2127" y="2933"/>
                  </a:cubicBezTo>
                  <a:cubicBezTo>
                    <a:pt x="1980" y="3337"/>
                    <a:pt x="1907" y="3666"/>
                    <a:pt x="1907" y="3666"/>
                  </a:cubicBezTo>
                  <a:cubicBezTo>
                    <a:pt x="1760" y="3813"/>
                    <a:pt x="330" y="4180"/>
                    <a:pt x="110" y="4400"/>
                  </a:cubicBezTo>
                  <a:lnTo>
                    <a:pt x="110" y="4400"/>
                  </a:lnTo>
                  <a:cubicBezTo>
                    <a:pt x="74" y="4473"/>
                    <a:pt x="0" y="4546"/>
                    <a:pt x="0" y="4656"/>
                  </a:cubicBezTo>
                  <a:cubicBezTo>
                    <a:pt x="0" y="4730"/>
                    <a:pt x="74" y="5133"/>
                    <a:pt x="147" y="5096"/>
                  </a:cubicBezTo>
                  <a:cubicBezTo>
                    <a:pt x="184" y="5096"/>
                    <a:pt x="184" y="5023"/>
                    <a:pt x="257" y="4950"/>
                  </a:cubicBezTo>
                  <a:lnTo>
                    <a:pt x="257" y="4950"/>
                  </a:lnTo>
                  <a:cubicBezTo>
                    <a:pt x="257" y="4950"/>
                    <a:pt x="367" y="4766"/>
                    <a:pt x="734" y="4656"/>
                  </a:cubicBezTo>
                  <a:cubicBezTo>
                    <a:pt x="1173" y="4510"/>
                    <a:pt x="1577" y="4180"/>
                    <a:pt x="1577" y="4180"/>
                  </a:cubicBezTo>
                  <a:lnTo>
                    <a:pt x="1577" y="4216"/>
                  </a:lnTo>
                  <a:lnTo>
                    <a:pt x="2200" y="3850"/>
                  </a:lnTo>
                  <a:cubicBezTo>
                    <a:pt x="2200" y="3850"/>
                    <a:pt x="2347" y="3740"/>
                    <a:pt x="2347" y="3666"/>
                  </a:cubicBezTo>
                  <a:cubicBezTo>
                    <a:pt x="2347" y="3666"/>
                    <a:pt x="2383" y="3263"/>
                    <a:pt x="2567" y="2567"/>
                  </a:cubicBezTo>
                  <a:cubicBezTo>
                    <a:pt x="2750" y="1907"/>
                    <a:pt x="3006" y="147"/>
                    <a:pt x="3006" y="147"/>
                  </a:cubicBezTo>
                  <a:lnTo>
                    <a:pt x="3006" y="147"/>
                  </a:lnTo>
                  <a:cubicBezTo>
                    <a:pt x="2933" y="184"/>
                    <a:pt x="3006" y="147"/>
                    <a:pt x="3006" y="11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1619637" y="3157409"/>
              <a:ext cx="29443" cy="103841"/>
            </a:xfrm>
            <a:custGeom>
              <a:avLst/>
              <a:gdLst/>
              <a:ahLst/>
              <a:cxnLst/>
              <a:rect l="l" t="t" r="r" b="b"/>
              <a:pathLst>
                <a:path w="1101" h="3883" extrusionOk="0">
                  <a:moveTo>
                    <a:pt x="1028" y="0"/>
                  </a:moveTo>
                  <a:cubicBezTo>
                    <a:pt x="976" y="0"/>
                    <a:pt x="904" y="29"/>
                    <a:pt x="844" y="69"/>
                  </a:cubicBezTo>
                  <a:lnTo>
                    <a:pt x="734" y="216"/>
                  </a:lnTo>
                  <a:lnTo>
                    <a:pt x="734" y="326"/>
                  </a:lnTo>
                  <a:cubicBezTo>
                    <a:pt x="661" y="656"/>
                    <a:pt x="441" y="2159"/>
                    <a:pt x="221" y="2892"/>
                  </a:cubicBezTo>
                  <a:cubicBezTo>
                    <a:pt x="74" y="3332"/>
                    <a:pt x="1" y="3625"/>
                    <a:pt x="1" y="3625"/>
                  </a:cubicBezTo>
                  <a:lnTo>
                    <a:pt x="294" y="3882"/>
                  </a:lnTo>
                  <a:lnTo>
                    <a:pt x="441" y="3699"/>
                  </a:lnTo>
                  <a:cubicBezTo>
                    <a:pt x="441" y="3699"/>
                    <a:pt x="477" y="3259"/>
                    <a:pt x="661" y="2599"/>
                  </a:cubicBezTo>
                  <a:cubicBezTo>
                    <a:pt x="844" y="1939"/>
                    <a:pt x="1100" y="106"/>
                    <a:pt x="1100" y="69"/>
                  </a:cubicBezTo>
                  <a:cubicBezTo>
                    <a:pt x="1100" y="20"/>
                    <a:pt x="1071" y="0"/>
                    <a:pt x="10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1568666" y="3254350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cubicBezTo>
                    <a:pt x="1797" y="184"/>
                    <a:pt x="477" y="514"/>
                    <a:pt x="147" y="734"/>
                  </a:cubicBezTo>
                  <a:lnTo>
                    <a:pt x="110" y="807"/>
                  </a:lnTo>
                  <a:cubicBezTo>
                    <a:pt x="74" y="844"/>
                    <a:pt x="0" y="917"/>
                    <a:pt x="0" y="990"/>
                  </a:cubicBezTo>
                  <a:cubicBezTo>
                    <a:pt x="0" y="1060"/>
                    <a:pt x="67" y="1433"/>
                    <a:pt x="137" y="1433"/>
                  </a:cubicBezTo>
                  <a:cubicBezTo>
                    <a:pt x="141" y="1433"/>
                    <a:pt x="144" y="1432"/>
                    <a:pt x="147" y="1430"/>
                  </a:cubicBezTo>
                  <a:cubicBezTo>
                    <a:pt x="184" y="1430"/>
                    <a:pt x="1064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1611802" y="3256302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1585327" y="3227875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477" y="514"/>
                    <a:pt x="294" y="697"/>
                  </a:cubicBezTo>
                  <a:cubicBezTo>
                    <a:pt x="184" y="807"/>
                    <a:pt x="1" y="1614"/>
                    <a:pt x="74" y="1724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1591210" y="322982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0" y="698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1591210" y="3229827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1"/>
                  </a:moveTo>
                  <a:cubicBezTo>
                    <a:pt x="1" y="1614"/>
                    <a:pt x="184" y="844"/>
                    <a:pt x="330" y="698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0" y="698"/>
                  </a:cubicBezTo>
                  <a:cubicBezTo>
                    <a:pt x="147" y="844"/>
                    <a:pt x="1" y="1614"/>
                    <a:pt x="74" y="1761"/>
                  </a:cubicBezTo>
                  <a:cubicBezTo>
                    <a:pt x="74" y="1761"/>
                    <a:pt x="74" y="1797"/>
                    <a:pt x="74" y="1761"/>
                  </a:cubicBezTo>
                  <a:cubicBezTo>
                    <a:pt x="74" y="1797"/>
                    <a:pt x="74" y="1797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1607870" y="3298475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47" y="2896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1661810" y="3291843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7" y="1"/>
                  </a:moveTo>
                  <a:cubicBezTo>
                    <a:pt x="156" y="1"/>
                    <a:pt x="110" y="10"/>
                    <a:pt x="73" y="28"/>
                  </a:cubicBezTo>
                  <a:cubicBezTo>
                    <a:pt x="0" y="65"/>
                    <a:pt x="0" y="175"/>
                    <a:pt x="73" y="175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5"/>
                  </a:cubicBezTo>
                  <a:cubicBezTo>
                    <a:pt x="330" y="102"/>
                    <a:pt x="330" y="65"/>
                    <a:pt x="293" y="28"/>
                  </a:cubicBezTo>
                  <a:cubicBezTo>
                    <a:pt x="275" y="10"/>
                    <a:pt x="238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1661810" y="3293555"/>
              <a:ext cx="8852" cy="2006"/>
            </a:xfrm>
            <a:custGeom>
              <a:avLst/>
              <a:gdLst/>
              <a:ahLst/>
              <a:cxnLst/>
              <a:rect l="l" t="t" r="r" b="b"/>
              <a:pathLst>
                <a:path w="331" h="75" extrusionOk="0">
                  <a:moveTo>
                    <a:pt x="0" y="1"/>
                  </a:moveTo>
                  <a:lnTo>
                    <a:pt x="0" y="74"/>
                  </a:lnTo>
                  <a:lnTo>
                    <a:pt x="330" y="7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1661810" y="3291843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7" y="1"/>
                  </a:moveTo>
                  <a:cubicBezTo>
                    <a:pt x="156" y="1"/>
                    <a:pt x="110" y="10"/>
                    <a:pt x="73" y="28"/>
                  </a:cubicBezTo>
                  <a:cubicBezTo>
                    <a:pt x="0" y="65"/>
                    <a:pt x="0" y="138"/>
                    <a:pt x="73" y="175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5"/>
                  </a:cubicBezTo>
                  <a:cubicBezTo>
                    <a:pt x="330" y="102"/>
                    <a:pt x="330" y="65"/>
                    <a:pt x="293" y="28"/>
                  </a:cubicBezTo>
                  <a:cubicBezTo>
                    <a:pt x="275" y="10"/>
                    <a:pt x="238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1661810" y="3291602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73" y="1"/>
                    <a:pt x="0" y="74"/>
                    <a:pt x="0" y="74"/>
                  </a:cubicBezTo>
                  <a:cubicBezTo>
                    <a:pt x="0" y="74"/>
                    <a:pt x="147" y="123"/>
                    <a:pt x="244" y="123"/>
                  </a:cubicBezTo>
                  <a:cubicBezTo>
                    <a:pt x="293" y="123"/>
                    <a:pt x="330" y="111"/>
                    <a:pt x="330" y="74"/>
                  </a:cubicBezTo>
                  <a:cubicBezTo>
                    <a:pt x="330" y="37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1661810" y="3291843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1" y="1"/>
                  </a:moveTo>
                  <a:cubicBezTo>
                    <a:pt x="119" y="1"/>
                    <a:pt x="92" y="10"/>
                    <a:pt x="73" y="28"/>
                  </a:cubicBezTo>
                  <a:cubicBezTo>
                    <a:pt x="0" y="65"/>
                    <a:pt x="0" y="65"/>
                    <a:pt x="73" y="138"/>
                  </a:cubicBezTo>
                  <a:cubicBezTo>
                    <a:pt x="92" y="157"/>
                    <a:pt x="119" y="166"/>
                    <a:pt x="151" y="166"/>
                  </a:cubicBezTo>
                  <a:cubicBezTo>
                    <a:pt x="183" y="166"/>
                    <a:pt x="220" y="157"/>
                    <a:pt x="257" y="138"/>
                  </a:cubicBezTo>
                  <a:cubicBezTo>
                    <a:pt x="293" y="65"/>
                    <a:pt x="293" y="28"/>
                    <a:pt x="257" y="28"/>
                  </a:cubicBezTo>
                  <a:cubicBezTo>
                    <a:pt x="220" y="10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1664752" y="3291602"/>
              <a:ext cx="3931" cy="3958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147" y="1"/>
                  </a:moveTo>
                  <a:cubicBezTo>
                    <a:pt x="73" y="1"/>
                    <a:pt x="37" y="1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1644160" y="3283767"/>
              <a:ext cx="21581" cy="11793"/>
            </a:xfrm>
            <a:custGeom>
              <a:avLst/>
              <a:gdLst/>
              <a:ahLst/>
              <a:cxnLst/>
              <a:rect l="l" t="t" r="r" b="b"/>
              <a:pathLst>
                <a:path w="807" h="441" extrusionOk="0">
                  <a:moveTo>
                    <a:pt x="257" y="0"/>
                  </a:moveTo>
                  <a:cubicBezTo>
                    <a:pt x="183" y="0"/>
                    <a:pt x="74" y="0"/>
                    <a:pt x="0" y="74"/>
                  </a:cubicBezTo>
                  <a:cubicBezTo>
                    <a:pt x="38" y="59"/>
                    <a:pt x="80" y="53"/>
                    <a:pt x="123" y="53"/>
                  </a:cubicBezTo>
                  <a:cubicBezTo>
                    <a:pt x="410" y="53"/>
                    <a:pt x="770" y="330"/>
                    <a:pt x="770" y="330"/>
                  </a:cubicBezTo>
                  <a:lnTo>
                    <a:pt x="807" y="440"/>
                  </a:lnTo>
                  <a:lnTo>
                    <a:pt x="807" y="330"/>
                  </a:lnTo>
                  <a:cubicBezTo>
                    <a:pt x="807" y="294"/>
                    <a:pt x="807" y="220"/>
                    <a:pt x="770" y="220"/>
                  </a:cubicBezTo>
                  <a:cubicBezTo>
                    <a:pt x="733" y="220"/>
                    <a:pt x="660" y="184"/>
                    <a:pt x="587" y="147"/>
                  </a:cubicBezTo>
                  <a:cubicBezTo>
                    <a:pt x="477" y="110"/>
                    <a:pt x="367" y="74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1664752" y="330532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6" y="1"/>
                  </a:moveTo>
                  <a:lnTo>
                    <a:pt x="1356" y="1"/>
                  </a:lnTo>
                  <a:lnTo>
                    <a:pt x="1356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73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1671598" y="3306311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3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23"/>
                    <a:pt x="1064" y="1357"/>
                    <a:pt x="1064" y="1284"/>
                  </a:cubicBezTo>
                  <a:cubicBezTo>
                    <a:pt x="1100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1609849" y="3280825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6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1616695" y="3281788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24"/>
                    <a:pt x="1027" y="1357"/>
                    <a:pt x="1064" y="1284"/>
                  </a:cubicBezTo>
                  <a:cubicBezTo>
                    <a:pt x="1101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1607870" y="3239642"/>
              <a:ext cx="41210" cy="46104"/>
            </a:xfrm>
            <a:custGeom>
              <a:avLst/>
              <a:gdLst/>
              <a:ahLst/>
              <a:cxnLst/>
              <a:rect l="l" t="t" r="r" b="b"/>
              <a:pathLst>
                <a:path w="1541" h="1724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57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57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0" y="440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1600035" y="323474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514"/>
                    <a:pt x="294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0" y="1173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1605918" y="323865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74" y="1761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1"/>
                    <a:pt x="1064" y="1467"/>
                    <a:pt x="1100" y="1467"/>
                  </a:cubicBezTo>
                  <a:cubicBezTo>
                    <a:pt x="1137" y="1467"/>
                    <a:pt x="1504" y="1284"/>
                    <a:pt x="1613" y="1064"/>
                  </a:cubicBezTo>
                  <a:cubicBezTo>
                    <a:pt x="1650" y="844"/>
                    <a:pt x="1833" y="74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1604929" y="3238652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74" y="1761"/>
                  </a:lnTo>
                  <a:cubicBezTo>
                    <a:pt x="111" y="1761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1609849" y="3239642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3" y="1357"/>
                  </a:moveTo>
                  <a:cubicBezTo>
                    <a:pt x="953" y="1357"/>
                    <a:pt x="1320" y="1210"/>
                    <a:pt x="1393" y="954"/>
                  </a:cubicBezTo>
                  <a:cubicBezTo>
                    <a:pt x="1503" y="697"/>
                    <a:pt x="1576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6" y="660"/>
                    <a:pt x="1393" y="917"/>
                  </a:cubicBezTo>
                  <a:cubicBezTo>
                    <a:pt x="1320" y="1174"/>
                    <a:pt x="917" y="1284"/>
                    <a:pt x="953" y="1357"/>
                  </a:cubicBezTo>
                  <a:cubicBezTo>
                    <a:pt x="917" y="1357"/>
                    <a:pt x="183" y="1614"/>
                    <a:pt x="0" y="1650"/>
                  </a:cubicBezTo>
                  <a:lnTo>
                    <a:pt x="0" y="1650"/>
                  </a:lnTo>
                  <a:cubicBezTo>
                    <a:pt x="110" y="1614"/>
                    <a:pt x="917" y="1357"/>
                    <a:pt x="953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1634346" y="3268069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4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660" y="147"/>
                    <a:pt x="660" y="111"/>
                  </a:cubicBezTo>
                  <a:cubicBezTo>
                    <a:pt x="660" y="37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1591210" y="3170031"/>
              <a:ext cx="136307" cy="167675"/>
            </a:xfrm>
            <a:custGeom>
              <a:avLst/>
              <a:gdLst/>
              <a:ahLst/>
              <a:cxnLst/>
              <a:rect l="l" t="t" r="r" b="b"/>
              <a:pathLst>
                <a:path w="5097" h="6270" extrusionOk="0">
                  <a:moveTo>
                    <a:pt x="2970" y="37"/>
                  </a:moveTo>
                  <a:cubicBezTo>
                    <a:pt x="2933" y="1"/>
                    <a:pt x="2933" y="1"/>
                    <a:pt x="2970" y="37"/>
                  </a:cubicBezTo>
                  <a:lnTo>
                    <a:pt x="2970" y="37"/>
                  </a:lnTo>
                  <a:lnTo>
                    <a:pt x="2970" y="37"/>
                  </a:lnTo>
                  <a:cubicBezTo>
                    <a:pt x="2933" y="1"/>
                    <a:pt x="2787" y="37"/>
                    <a:pt x="2750" y="111"/>
                  </a:cubicBezTo>
                  <a:lnTo>
                    <a:pt x="2603" y="221"/>
                  </a:lnTo>
                  <a:lnTo>
                    <a:pt x="2603" y="221"/>
                  </a:lnTo>
                  <a:lnTo>
                    <a:pt x="2603" y="221"/>
                  </a:lnTo>
                  <a:lnTo>
                    <a:pt x="2603" y="331"/>
                  </a:lnTo>
                  <a:cubicBezTo>
                    <a:pt x="2530" y="587"/>
                    <a:pt x="2347" y="2164"/>
                    <a:pt x="2090" y="2934"/>
                  </a:cubicBezTo>
                  <a:cubicBezTo>
                    <a:pt x="1944" y="3337"/>
                    <a:pt x="1870" y="3667"/>
                    <a:pt x="1870" y="3667"/>
                  </a:cubicBezTo>
                  <a:cubicBezTo>
                    <a:pt x="1724" y="3813"/>
                    <a:pt x="330" y="4180"/>
                    <a:pt x="74" y="4400"/>
                  </a:cubicBezTo>
                  <a:lnTo>
                    <a:pt x="74" y="4400"/>
                  </a:lnTo>
                  <a:cubicBezTo>
                    <a:pt x="37" y="4437"/>
                    <a:pt x="1" y="4547"/>
                    <a:pt x="1" y="4620"/>
                  </a:cubicBezTo>
                  <a:cubicBezTo>
                    <a:pt x="1" y="4693"/>
                    <a:pt x="1" y="5060"/>
                    <a:pt x="37" y="5060"/>
                  </a:cubicBezTo>
                  <a:lnTo>
                    <a:pt x="37" y="5060"/>
                  </a:lnTo>
                  <a:lnTo>
                    <a:pt x="2163" y="6270"/>
                  </a:lnTo>
                  <a:lnTo>
                    <a:pt x="2530" y="5793"/>
                  </a:lnTo>
                  <a:lnTo>
                    <a:pt x="3850" y="5243"/>
                  </a:lnTo>
                  <a:lnTo>
                    <a:pt x="4033" y="4913"/>
                  </a:lnTo>
                  <a:lnTo>
                    <a:pt x="509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1647102" y="3202389"/>
              <a:ext cx="80415" cy="137269"/>
            </a:xfrm>
            <a:custGeom>
              <a:avLst/>
              <a:gdLst/>
              <a:ahLst/>
              <a:cxnLst/>
              <a:rect l="l" t="t" r="r" b="b"/>
              <a:pathLst>
                <a:path w="3007" h="5133" extrusionOk="0">
                  <a:moveTo>
                    <a:pt x="3006" y="74"/>
                  </a:moveTo>
                  <a:cubicBezTo>
                    <a:pt x="3006" y="0"/>
                    <a:pt x="2860" y="37"/>
                    <a:pt x="2750" y="74"/>
                  </a:cubicBezTo>
                  <a:lnTo>
                    <a:pt x="2603" y="220"/>
                  </a:lnTo>
                  <a:lnTo>
                    <a:pt x="2603" y="220"/>
                  </a:lnTo>
                  <a:lnTo>
                    <a:pt x="2603" y="220"/>
                  </a:lnTo>
                  <a:lnTo>
                    <a:pt x="2603" y="294"/>
                  </a:lnTo>
                  <a:cubicBezTo>
                    <a:pt x="2530" y="587"/>
                    <a:pt x="2346" y="2127"/>
                    <a:pt x="2126" y="2897"/>
                  </a:cubicBezTo>
                  <a:cubicBezTo>
                    <a:pt x="1980" y="3337"/>
                    <a:pt x="1907" y="3667"/>
                    <a:pt x="1907" y="3667"/>
                  </a:cubicBezTo>
                  <a:cubicBezTo>
                    <a:pt x="1760" y="3776"/>
                    <a:pt x="330" y="4143"/>
                    <a:pt x="110" y="4400"/>
                  </a:cubicBezTo>
                  <a:lnTo>
                    <a:pt x="110" y="4400"/>
                  </a:lnTo>
                  <a:cubicBezTo>
                    <a:pt x="73" y="4436"/>
                    <a:pt x="0" y="4510"/>
                    <a:pt x="0" y="4620"/>
                  </a:cubicBezTo>
                  <a:cubicBezTo>
                    <a:pt x="0" y="4693"/>
                    <a:pt x="73" y="5133"/>
                    <a:pt x="147" y="5060"/>
                  </a:cubicBezTo>
                  <a:cubicBezTo>
                    <a:pt x="183" y="5060"/>
                    <a:pt x="183" y="4986"/>
                    <a:pt x="257" y="4950"/>
                  </a:cubicBezTo>
                  <a:lnTo>
                    <a:pt x="257" y="4950"/>
                  </a:lnTo>
                  <a:cubicBezTo>
                    <a:pt x="257" y="4950"/>
                    <a:pt x="367" y="4766"/>
                    <a:pt x="733" y="4620"/>
                  </a:cubicBezTo>
                  <a:cubicBezTo>
                    <a:pt x="1173" y="4473"/>
                    <a:pt x="1577" y="4143"/>
                    <a:pt x="1577" y="4143"/>
                  </a:cubicBezTo>
                  <a:lnTo>
                    <a:pt x="1577" y="4216"/>
                  </a:lnTo>
                  <a:lnTo>
                    <a:pt x="2200" y="3850"/>
                  </a:lnTo>
                  <a:cubicBezTo>
                    <a:pt x="2200" y="3850"/>
                    <a:pt x="2346" y="3703"/>
                    <a:pt x="2346" y="3667"/>
                  </a:cubicBezTo>
                  <a:cubicBezTo>
                    <a:pt x="2346" y="3667"/>
                    <a:pt x="2383" y="3227"/>
                    <a:pt x="2566" y="2567"/>
                  </a:cubicBezTo>
                  <a:cubicBezTo>
                    <a:pt x="2750" y="1870"/>
                    <a:pt x="3006" y="110"/>
                    <a:pt x="3006" y="110"/>
                  </a:cubicBezTo>
                  <a:lnTo>
                    <a:pt x="300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1698073" y="3203218"/>
              <a:ext cx="29443" cy="103119"/>
            </a:xfrm>
            <a:custGeom>
              <a:avLst/>
              <a:gdLst/>
              <a:ahLst/>
              <a:cxnLst/>
              <a:rect l="l" t="t" r="r" b="b"/>
              <a:pathLst>
                <a:path w="1101" h="3856" extrusionOk="0">
                  <a:moveTo>
                    <a:pt x="1036" y="0"/>
                  </a:moveTo>
                  <a:cubicBezTo>
                    <a:pt x="983" y="0"/>
                    <a:pt x="907" y="22"/>
                    <a:pt x="844" y="43"/>
                  </a:cubicBezTo>
                  <a:lnTo>
                    <a:pt x="697" y="189"/>
                  </a:lnTo>
                  <a:lnTo>
                    <a:pt x="697" y="336"/>
                  </a:lnTo>
                  <a:cubicBezTo>
                    <a:pt x="660" y="629"/>
                    <a:pt x="440" y="2169"/>
                    <a:pt x="220" y="2902"/>
                  </a:cubicBezTo>
                  <a:cubicBezTo>
                    <a:pt x="74" y="3306"/>
                    <a:pt x="1" y="3636"/>
                    <a:pt x="1" y="3636"/>
                  </a:cubicBezTo>
                  <a:lnTo>
                    <a:pt x="294" y="3855"/>
                  </a:lnTo>
                  <a:lnTo>
                    <a:pt x="440" y="3672"/>
                  </a:lnTo>
                  <a:cubicBezTo>
                    <a:pt x="440" y="3672"/>
                    <a:pt x="477" y="3269"/>
                    <a:pt x="660" y="2572"/>
                  </a:cubicBezTo>
                  <a:cubicBezTo>
                    <a:pt x="844" y="1912"/>
                    <a:pt x="1100" y="79"/>
                    <a:pt x="1100" y="43"/>
                  </a:cubicBezTo>
                  <a:cubicBezTo>
                    <a:pt x="1100" y="12"/>
                    <a:pt x="1074" y="0"/>
                    <a:pt x="10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1647102" y="3298475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6" y="0"/>
                  </a:moveTo>
                  <a:lnTo>
                    <a:pt x="1906" y="0"/>
                  </a:lnTo>
                  <a:cubicBezTo>
                    <a:pt x="1796" y="184"/>
                    <a:pt x="477" y="513"/>
                    <a:pt x="147" y="733"/>
                  </a:cubicBezTo>
                  <a:lnTo>
                    <a:pt x="110" y="807"/>
                  </a:lnTo>
                  <a:cubicBezTo>
                    <a:pt x="73" y="843"/>
                    <a:pt x="0" y="917"/>
                    <a:pt x="0" y="990"/>
                  </a:cubicBezTo>
                  <a:cubicBezTo>
                    <a:pt x="0" y="1060"/>
                    <a:pt x="67" y="1432"/>
                    <a:pt x="137" y="1432"/>
                  </a:cubicBezTo>
                  <a:cubicBezTo>
                    <a:pt x="140" y="1432"/>
                    <a:pt x="144" y="1432"/>
                    <a:pt x="147" y="1430"/>
                  </a:cubicBezTo>
                  <a:cubicBezTo>
                    <a:pt x="183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1690237" y="3300427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14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1663762" y="3272000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723" y="0"/>
                    <a:pt x="1687" y="0"/>
                    <a:pt x="1723" y="0"/>
                  </a:cubicBezTo>
                  <a:cubicBezTo>
                    <a:pt x="1687" y="0"/>
                    <a:pt x="477" y="514"/>
                    <a:pt x="294" y="660"/>
                  </a:cubicBezTo>
                  <a:cubicBezTo>
                    <a:pt x="184" y="807"/>
                    <a:pt x="0" y="1577"/>
                    <a:pt x="74" y="1723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07"/>
                  </a:lnTo>
                  <a:lnTo>
                    <a:pt x="294" y="1723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1669646" y="327590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8"/>
                    <a:pt x="330" y="661"/>
                  </a:cubicBezTo>
                  <a:cubicBezTo>
                    <a:pt x="184" y="808"/>
                    <a:pt x="0" y="1577"/>
                    <a:pt x="74" y="1724"/>
                  </a:cubicBezTo>
                  <a:cubicBezTo>
                    <a:pt x="74" y="1761"/>
                    <a:pt x="147" y="1761"/>
                    <a:pt x="147" y="1761"/>
                  </a:cubicBezTo>
                  <a:lnTo>
                    <a:pt x="1100" y="1431"/>
                  </a:lnTo>
                  <a:cubicBezTo>
                    <a:pt x="1137" y="1431"/>
                    <a:pt x="1503" y="1284"/>
                    <a:pt x="1613" y="1027"/>
                  </a:cubicBezTo>
                  <a:cubicBezTo>
                    <a:pt x="1650" y="808"/>
                    <a:pt x="1833" y="74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1669646" y="3275905"/>
              <a:ext cx="46104" cy="46131"/>
            </a:xfrm>
            <a:custGeom>
              <a:avLst/>
              <a:gdLst/>
              <a:ahLst/>
              <a:cxnLst/>
              <a:rect l="l" t="t" r="r" b="b"/>
              <a:pathLst>
                <a:path w="1724" h="1725" extrusionOk="0">
                  <a:moveTo>
                    <a:pt x="74" y="1724"/>
                  </a:moveTo>
                  <a:cubicBezTo>
                    <a:pt x="0" y="1577"/>
                    <a:pt x="184" y="808"/>
                    <a:pt x="330" y="661"/>
                  </a:cubicBezTo>
                  <a:cubicBezTo>
                    <a:pt x="514" y="478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514" y="478"/>
                    <a:pt x="330" y="661"/>
                  </a:cubicBezTo>
                  <a:cubicBezTo>
                    <a:pt x="147" y="808"/>
                    <a:pt x="0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1322581" y="3189633"/>
              <a:ext cx="385333" cy="283390"/>
            </a:xfrm>
            <a:custGeom>
              <a:avLst/>
              <a:gdLst/>
              <a:ahLst/>
              <a:cxnLst/>
              <a:rect l="l" t="t" r="r" b="b"/>
              <a:pathLst>
                <a:path w="14409" h="10597" extrusionOk="0">
                  <a:moveTo>
                    <a:pt x="6453" y="1"/>
                  </a:moveTo>
                  <a:lnTo>
                    <a:pt x="2384" y="2824"/>
                  </a:lnTo>
                  <a:lnTo>
                    <a:pt x="990" y="4987"/>
                  </a:lnTo>
                  <a:lnTo>
                    <a:pt x="1" y="9863"/>
                  </a:lnTo>
                  <a:lnTo>
                    <a:pt x="1284" y="10596"/>
                  </a:lnTo>
                  <a:cubicBezTo>
                    <a:pt x="1326" y="10596"/>
                    <a:pt x="1369" y="10596"/>
                    <a:pt x="1412" y="10596"/>
                  </a:cubicBezTo>
                  <a:cubicBezTo>
                    <a:pt x="6032" y="10596"/>
                    <a:pt x="12942" y="8653"/>
                    <a:pt x="12942" y="8653"/>
                  </a:cubicBezTo>
                  <a:lnTo>
                    <a:pt x="14408" y="8066"/>
                  </a:lnTo>
                  <a:lnTo>
                    <a:pt x="13968" y="4877"/>
                  </a:lnTo>
                  <a:lnTo>
                    <a:pt x="12868" y="4620"/>
                  </a:lnTo>
                  <a:lnTo>
                    <a:pt x="6416" y="4327"/>
                  </a:lnTo>
                  <a:lnTo>
                    <a:pt x="4400" y="3117"/>
                  </a:lnTo>
                  <a:lnTo>
                    <a:pt x="7406" y="844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1386309" y="3189633"/>
              <a:ext cx="311791" cy="130423"/>
            </a:xfrm>
            <a:custGeom>
              <a:avLst/>
              <a:gdLst/>
              <a:ahLst/>
              <a:cxnLst/>
              <a:rect l="l" t="t" r="r" b="b"/>
              <a:pathLst>
                <a:path w="11659" h="4877" extrusionOk="0">
                  <a:moveTo>
                    <a:pt x="4070" y="1"/>
                  </a:moveTo>
                  <a:lnTo>
                    <a:pt x="1" y="2824"/>
                  </a:lnTo>
                  <a:lnTo>
                    <a:pt x="2970" y="4767"/>
                  </a:lnTo>
                  <a:lnTo>
                    <a:pt x="11659" y="4877"/>
                  </a:lnTo>
                  <a:lnTo>
                    <a:pt x="11659" y="4877"/>
                  </a:lnTo>
                  <a:lnTo>
                    <a:pt x="10559" y="4620"/>
                  </a:lnTo>
                  <a:lnTo>
                    <a:pt x="4436" y="4327"/>
                  </a:lnTo>
                  <a:lnTo>
                    <a:pt x="2567" y="3410"/>
                  </a:lnTo>
                  <a:lnTo>
                    <a:pt x="5060" y="84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1350046" y="3265127"/>
              <a:ext cx="115715" cy="101996"/>
            </a:xfrm>
            <a:custGeom>
              <a:avLst/>
              <a:gdLst/>
              <a:ahLst/>
              <a:cxnLst/>
              <a:rect l="l" t="t" r="r" b="b"/>
              <a:pathLst>
                <a:path w="4327" h="3814" extrusionOk="0">
                  <a:moveTo>
                    <a:pt x="1357" y="1"/>
                  </a:moveTo>
                  <a:lnTo>
                    <a:pt x="0" y="2164"/>
                  </a:lnTo>
                  <a:lnTo>
                    <a:pt x="2566" y="3813"/>
                  </a:lnTo>
                  <a:lnTo>
                    <a:pt x="4326" y="1944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1322581" y="3322971"/>
              <a:ext cx="96113" cy="149063"/>
            </a:xfrm>
            <a:custGeom>
              <a:avLst/>
              <a:gdLst/>
              <a:ahLst/>
              <a:cxnLst/>
              <a:rect l="l" t="t" r="r" b="b"/>
              <a:pathLst>
                <a:path w="3594" h="5574" extrusionOk="0">
                  <a:moveTo>
                    <a:pt x="1027" y="1"/>
                  </a:moveTo>
                  <a:lnTo>
                    <a:pt x="1" y="4840"/>
                  </a:lnTo>
                  <a:lnTo>
                    <a:pt x="1284" y="5573"/>
                  </a:lnTo>
                  <a:lnTo>
                    <a:pt x="3593" y="1650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2404931" y="2411132"/>
              <a:ext cx="386295" cy="470695"/>
            </a:xfrm>
            <a:custGeom>
              <a:avLst/>
              <a:gdLst/>
              <a:ahLst/>
              <a:cxnLst/>
              <a:rect l="l" t="t" r="r" b="b"/>
              <a:pathLst>
                <a:path w="14445" h="17601" extrusionOk="0">
                  <a:moveTo>
                    <a:pt x="4777" y="0"/>
                  </a:moveTo>
                  <a:cubicBezTo>
                    <a:pt x="4042" y="0"/>
                    <a:pt x="3381" y="192"/>
                    <a:pt x="2823" y="554"/>
                  </a:cubicBezTo>
                  <a:cubicBezTo>
                    <a:pt x="2787" y="590"/>
                    <a:pt x="990" y="1617"/>
                    <a:pt x="954" y="1653"/>
                  </a:cubicBezTo>
                  <a:cubicBezTo>
                    <a:pt x="0" y="2387"/>
                    <a:pt x="1100" y="2790"/>
                    <a:pt x="1100" y="4623"/>
                  </a:cubicBezTo>
                  <a:cubicBezTo>
                    <a:pt x="1100" y="5723"/>
                    <a:pt x="3373" y="11552"/>
                    <a:pt x="3520" y="12431"/>
                  </a:cubicBezTo>
                  <a:lnTo>
                    <a:pt x="5390" y="11332"/>
                  </a:lnTo>
                  <a:lnTo>
                    <a:pt x="5390" y="2643"/>
                  </a:lnTo>
                  <a:lnTo>
                    <a:pt x="8689" y="5099"/>
                  </a:lnTo>
                  <a:lnTo>
                    <a:pt x="12465" y="17601"/>
                  </a:lnTo>
                  <a:lnTo>
                    <a:pt x="14335" y="16501"/>
                  </a:lnTo>
                  <a:cubicBezTo>
                    <a:pt x="14371" y="15694"/>
                    <a:pt x="14445" y="13385"/>
                    <a:pt x="14445" y="12358"/>
                  </a:cubicBezTo>
                  <a:cubicBezTo>
                    <a:pt x="14445" y="8106"/>
                    <a:pt x="11402" y="3010"/>
                    <a:pt x="7772" y="920"/>
                  </a:cubicBezTo>
                  <a:cubicBezTo>
                    <a:pt x="6699" y="293"/>
                    <a:pt x="5682" y="0"/>
                    <a:pt x="47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2518667" y="2488659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1"/>
                  </a:moveTo>
                  <a:lnTo>
                    <a:pt x="0" y="9203"/>
                  </a:lnTo>
                  <a:cubicBezTo>
                    <a:pt x="587" y="9276"/>
                    <a:pt x="880" y="10046"/>
                    <a:pt x="1466" y="10046"/>
                  </a:cubicBezTo>
                  <a:lnTo>
                    <a:pt x="1466" y="844"/>
                  </a:lnTo>
                  <a:cubicBezTo>
                    <a:pt x="880" y="771"/>
                    <a:pt x="58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2557871" y="2512192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1"/>
                  </a:moveTo>
                  <a:lnTo>
                    <a:pt x="0" y="9202"/>
                  </a:lnTo>
                  <a:cubicBezTo>
                    <a:pt x="587" y="9239"/>
                    <a:pt x="880" y="10046"/>
                    <a:pt x="1467" y="10046"/>
                  </a:cubicBezTo>
                  <a:lnTo>
                    <a:pt x="1467" y="807"/>
                  </a:lnTo>
                  <a:cubicBezTo>
                    <a:pt x="880" y="771"/>
                    <a:pt x="58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2596113" y="2533773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0"/>
                  </a:moveTo>
                  <a:lnTo>
                    <a:pt x="0" y="9239"/>
                  </a:lnTo>
                  <a:cubicBezTo>
                    <a:pt x="587" y="9275"/>
                    <a:pt x="880" y="10045"/>
                    <a:pt x="1467" y="10045"/>
                  </a:cubicBezTo>
                  <a:lnTo>
                    <a:pt x="1467" y="843"/>
                  </a:lnTo>
                  <a:cubicBezTo>
                    <a:pt x="880" y="770"/>
                    <a:pt x="58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2381397" y="2438383"/>
              <a:ext cx="357868" cy="443444"/>
            </a:xfrm>
            <a:custGeom>
              <a:avLst/>
              <a:gdLst/>
              <a:ahLst/>
              <a:cxnLst/>
              <a:rect l="l" t="t" r="r" b="b"/>
              <a:pathLst>
                <a:path w="13382" h="16582" extrusionOk="0">
                  <a:moveTo>
                    <a:pt x="3653" y="1"/>
                  </a:moveTo>
                  <a:cubicBezTo>
                    <a:pt x="1474" y="1"/>
                    <a:pt x="1" y="1697"/>
                    <a:pt x="1" y="4667"/>
                  </a:cubicBezTo>
                  <a:cubicBezTo>
                    <a:pt x="1" y="5767"/>
                    <a:pt x="111" y="8113"/>
                    <a:pt x="184" y="8993"/>
                  </a:cubicBezTo>
                  <a:lnTo>
                    <a:pt x="4327" y="11376"/>
                  </a:lnTo>
                  <a:lnTo>
                    <a:pt x="4327" y="1551"/>
                  </a:lnTo>
                  <a:lnTo>
                    <a:pt x="9019" y="4300"/>
                  </a:lnTo>
                  <a:lnTo>
                    <a:pt x="9019" y="14125"/>
                  </a:lnTo>
                  <a:lnTo>
                    <a:pt x="13308" y="16582"/>
                  </a:lnTo>
                  <a:cubicBezTo>
                    <a:pt x="13345" y="15775"/>
                    <a:pt x="13382" y="13465"/>
                    <a:pt x="13382" y="12439"/>
                  </a:cubicBezTo>
                  <a:cubicBezTo>
                    <a:pt x="13382" y="8223"/>
                    <a:pt x="10412" y="3091"/>
                    <a:pt x="6709" y="928"/>
                  </a:cubicBezTo>
                  <a:cubicBezTo>
                    <a:pt x="5604" y="299"/>
                    <a:pt x="4566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1828469" y="2739557"/>
              <a:ext cx="386295" cy="470695"/>
            </a:xfrm>
            <a:custGeom>
              <a:avLst/>
              <a:gdLst/>
              <a:ahLst/>
              <a:cxnLst/>
              <a:rect l="l" t="t" r="r" b="b"/>
              <a:pathLst>
                <a:path w="14445" h="17601" extrusionOk="0">
                  <a:moveTo>
                    <a:pt x="4801" y="1"/>
                  </a:moveTo>
                  <a:cubicBezTo>
                    <a:pt x="4072" y="1"/>
                    <a:pt x="3418" y="193"/>
                    <a:pt x="2860" y="554"/>
                  </a:cubicBezTo>
                  <a:cubicBezTo>
                    <a:pt x="2823" y="590"/>
                    <a:pt x="1027" y="1617"/>
                    <a:pt x="990" y="1654"/>
                  </a:cubicBezTo>
                  <a:cubicBezTo>
                    <a:pt x="0" y="2387"/>
                    <a:pt x="1100" y="2790"/>
                    <a:pt x="1100" y="4623"/>
                  </a:cubicBezTo>
                  <a:cubicBezTo>
                    <a:pt x="1100" y="5723"/>
                    <a:pt x="3410" y="11552"/>
                    <a:pt x="3556" y="12432"/>
                  </a:cubicBezTo>
                  <a:lnTo>
                    <a:pt x="5426" y="11332"/>
                  </a:lnTo>
                  <a:lnTo>
                    <a:pt x="5426" y="2643"/>
                  </a:lnTo>
                  <a:lnTo>
                    <a:pt x="8725" y="5100"/>
                  </a:lnTo>
                  <a:lnTo>
                    <a:pt x="12465" y="17601"/>
                  </a:lnTo>
                  <a:lnTo>
                    <a:pt x="14371" y="16501"/>
                  </a:lnTo>
                  <a:cubicBezTo>
                    <a:pt x="14408" y="15694"/>
                    <a:pt x="14444" y="13385"/>
                    <a:pt x="14444" y="12322"/>
                  </a:cubicBezTo>
                  <a:cubicBezTo>
                    <a:pt x="14444" y="8179"/>
                    <a:pt x="11438" y="3047"/>
                    <a:pt x="7809" y="920"/>
                  </a:cubicBezTo>
                  <a:cubicBezTo>
                    <a:pt x="6716" y="293"/>
                    <a:pt x="5701" y="1"/>
                    <a:pt x="48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1943168" y="2818073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1" y="1"/>
                  </a:moveTo>
                  <a:lnTo>
                    <a:pt x="1" y="9239"/>
                  </a:lnTo>
                  <a:cubicBezTo>
                    <a:pt x="587" y="9276"/>
                    <a:pt x="844" y="10046"/>
                    <a:pt x="1467" y="10046"/>
                  </a:cubicBezTo>
                  <a:lnTo>
                    <a:pt x="1467" y="844"/>
                  </a:lnTo>
                  <a:cubicBezTo>
                    <a:pt x="844" y="771"/>
                    <a:pt x="587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1982372" y="2840617"/>
              <a:ext cx="39258" cy="268655"/>
            </a:xfrm>
            <a:custGeom>
              <a:avLst/>
              <a:gdLst/>
              <a:ahLst/>
              <a:cxnLst/>
              <a:rect l="l" t="t" r="r" b="b"/>
              <a:pathLst>
                <a:path w="1468" h="10046" extrusionOk="0">
                  <a:moveTo>
                    <a:pt x="1" y="1"/>
                  </a:moveTo>
                  <a:lnTo>
                    <a:pt x="1" y="9203"/>
                  </a:lnTo>
                  <a:cubicBezTo>
                    <a:pt x="588" y="9239"/>
                    <a:pt x="844" y="10046"/>
                    <a:pt x="1467" y="10046"/>
                  </a:cubicBezTo>
                  <a:lnTo>
                    <a:pt x="1467" y="807"/>
                  </a:lnTo>
                  <a:cubicBezTo>
                    <a:pt x="844" y="771"/>
                    <a:pt x="58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2021604" y="2863188"/>
              <a:ext cx="39231" cy="268628"/>
            </a:xfrm>
            <a:custGeom>
              <a:avLst/>
              <a:gdLst/>
              <a:ahLst/>
              <a:cxnLst/>
              <a:rect l="l" t="t" r="r" b="b"/>
              <a:pathLst>
                <a:path w="1467" h="10045" extrusionOk="0">
                  <a:moveTo>
                    <a:pt x="0" y="0"/>
                  </a:moveTo>
                  <a:lnTo>
                    <a:pt x="0" y="9238"/>
                  </a:lnTo>
                  <a:cubicBezTo>
                    <a:pt x="587" y="9275"/>
                    <a:pt x="844" y="10045"/>
                    <a:pt x="1467" y="10045"/>
                  </a:cubicBezTo>
                  <a:lnTo>
                    <a:pt x="1467" y="843"/>
                  </a:lnTo>
                  <a:cubicBezTo>
                    <a:pt x="844" y="807"/>
                    <a:pt x="587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1805925" y="2768439"/>
              <a:ext cx="357868" cy="443792"/>
            </a:xfrm>
            <a:custGeom>
              <a:avLst/>
              <a:gdLst/>
              <a:ahLst/>
              <a:cxnLst/>
              <a:rect l="l" t="t" r="r" b="b"/>
              <a:pathLst>
                <a:path w="13382" h="16595" extrusionOk="0">
                  <a:moveTo>
                    <a:pt x="3664" y="0"/>
                  </a:moveTo>
                  <a:cubicBezTo>
                    <a:pt x="1485" y="0"/>
                    <a:pt x="0" y="1698"/>
                    <a:pt x="0" y="4679"/>
                  </a:cubicBezTo>
                  <a:cubicBezTo>
                    <a:pt x="0" y="5779"/>
                    <a:pt x="37" y="8089"/>
                    <a:pt x="183" y="8969"/>
                  </a:cubicBezTo>
                  <a:lnTo>
                    <a:pt x="4289" y="11352"/>
                  </a:lnTo>
                  <a:lnTo>
                    <a:pt x="4289" y="1563"/>
                  </a:lnTo>
                  <a:lnTo>
                    <a:pt x="9019" y="4313"/>
                  </a:lnTo>
                  <a:lnTo>
                    <a:pt x="9019" y="14101"/>
                  </a:lnTo>
                  <a:lnTo>
                    <a:pt x="13271" y="16594"/>
                  </a:lnTo>
                  <a:cubicBezTo>
                    <a:pt x="13308" y="15751"/>
                    <a:pt x="13381" y="13478"/>
                    <a:pt x="13381" y="12415"/>
                  </a:cubicBezTo>
                  <a:cubicBezTo>
                    <a:pt x="13381" y="8199"/>
                    <a:pt x="10375" y="3066"/>
                    <a:pt x="6672" y="903"/>
                  </a:cubicBezTo>
                  <a:cubicBezTo>
                    <a:pt x="5588" y="292"/>
                    <a:pt x="4566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1639239" y="2860059"/>
              <a:ext cx="374555" cy="460987"/>
            </a:xfrm>
            <a:custGeom>
              <a:avLst/>
              <a:gdLst/>
              <a:ahLst/>
              <a:cxnLst/>
              <a:rect l="l" t="t" r="r" b="b"/>
              <a:pathLst>
                <a:path w="14006" h="17238" extrusionOk="0">
                  <a:moveTo>
                    <a:pt x="4569" y="1"/>
                  </a:moveTo>
                  <a:cubicBezTo>
                    <a:pt x="3878" y="1"/>
                    <a:pt x="3265" y="187"/>
                    <a:pt x="2750" y="557"/>
                  </a:cubicBezTo>
                  <a:cubicBezTo>
                    <a:pt x="2640" y="594"/>
                    <a:pt x="954" y="1583"/>
                    <a:pt x="917" y="1657"/>
                  </a:cubicBezTo>
                  <a:cubicBezTo>
                    <a:pt x="1" y="2427"/>
                    <a:pt x="1027" y="2793"/>
                    <a:pt x="1027" y="4590"/>
                  </a:cubicBezTo>
                  <a:cubicBezTo>
                    <a:pt x="1027" y="5689"/>
                    <a:pt x="3300" y="11372"/>
                    <a:pt x="3374" y="12178"/>
                  </a:cubicBezTo>
                  <a:lnTo>
                    <a:pt x="5207" y="11078"/>
                  </a:lnTo>
                  <a:lnTo>
                    <a:pt x="5207" y="2647"/>
                  </a:lnTo>
                  <a:lnTo>
                    <a:pt x="8433" y="5030"/>
                  </a:lnTo>
                  <a:lnTo>
                    <a:pt x="12099" y="17237"/>
                  </a:lnTo>
                  <a:lnTo>
                    <a:pt x="13932" y="16138"/>
                  </a:lnTo>
                  <a:cubicBezTo>
                    <a:pt x="13968" y="15368"/>
                    <a:pt x="14005" y="13168"/>
                    <a:pt x="14005" y="12105"/>
                  </a:cubicBezTo>
                  <a:cubicBezTo>
                    <a:pt x="14005" y="8036"/>
                    <a:pt x="11109" y="3013"/>
                    <a:pt x="7553" y="924"/>
                  </a:cubicBezTo>
                  <a:cubicBezTo>
                    <a:pt x="6462" y="306"/>
                    <a:pt x="5452" y="1"/>
                    <a:pt x="45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34"/>
            <p:cNvSpPr/>
            <p:nvPr/>
          </p:nvSpPr>
          <p:spPr>
            <a:xfrm>
              <a:off x="1751986" y="2938655"/>
              <a:ext cx="120609" cy="303955"/>
            </a:xfrm>
            <a:custGeom>
              <a:avLst/>
              <a:gdLst/>
              <a:ahLst/>
              <a:cxnLst/>
              <a:rect l="l" t="t" r="r" b="b"/>
              <a:pathLst>
                <a:path w="4510" h="11366" extrusionOk="0">
                  <a:moveTo>
                    <a:pt x="1" y="1"/>
                  </a:moveTo>
                  <a:lnTo>
                    <a:pt x="1" y="8946"/>
                  </a:lnTo>
                  <a:lnTo>
                    <a:pt x="4180" y="11366"/>
                  </a:lnTo>
                  <a:cubicBezTo>
                    <a:pt x="4217" y="10522"/>
                    <a:pt x="4510" y="3044"/>
                    <a:pt x="4510" y="2200"/>
                  </a:cubicBezTo>
                  <a:cubicBezTo>
                    <a:pt x="3960" y="2127"/>
                    <a:pt x="55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34"/>
            <p:cNvSpPr/>
            <p:nvPr/>
          </p:nvSpPr>
          <p:spPr>
            <a:xfrm>
              <a:off x="1616695" y="2890893"/>
              <a:ext cx="348080" cy="430153"/>
            </a:xfrm>
            <a:custGeom>
              <a:avLst/>
              <a:gdLst/>
              <a:ahLst/>
              <a:cxnLst/>
              <a:rect l="l" t="t" r="r" b="b"/>
              <a:pathLst>
                <a:path w="13016" h="16085" extrusionOk="0">
                  <a:moveTo>
                    <a:pt x="3551" y="0"/>
                  </a:moveTo>
                  <a:cubicBezTo>
                    <a:pt x="1441" y="0"/>
                    <a:pt x="1" y="1666"/>
                    <a:pt x="1" y="4536"/>
                  </a:cubicBezTo>
                  <a:cubicBezTo>
                    <a:pt x="1" y="5600"/>
                    <a:pt x="111" y="7872"/>
                    <a:pt x="184" y="8716"/>
                  </a:cubicBezTo>
                  <a:lnTo>
                    <a:pt x="4217" y="11025"/>
                  </a:lnTo>
                  <a:lnTo>
                    <a:pt x="4217" y="1494"/>
                  </a:lnTo>
                  <a:lnTo>
                    <a:pt x="8799" y="4170"/>
                  </a:lnTo>
                  <a:lnTo>
                    <a:pt x="8799" y="13701"/>
                  </a:lnTo>
                  <a:lnTo>
                    <a:pt x="12942" y="16084"/>
                  </a:lnTo>
                  <a:cubicBezTo>
                    <a:pt x="12978" y="15315"/>
                    <a:pt x="13015" y="13115"/>
                    <a:pt x="13015" y="12052"/>
                  </a:cubicBezTo>
                  <a:cubicBezTo>
                    <a:pt x="13015" y="7909"/>
                    <a:pt x="10119" y="2923"/>
                    <a:pt x="6490" y="907"/>
                  </a:cubicBezTo>
                  <a:cubicBezTo>
                    <a:pt x="5431" y="291"/>
                    <a:pt x="4432" y="0"/>
                    <a:pt x="35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1826490" y="3436279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64" y="0"/>
                  </a:moveTo>
                  <a:cubicBezTo>
                    <a:pt x="2050" y="0"/>
                    <a:pt x="1807" y="72"/>
                    <a:pt x="1541" y="236"/>
                  </a:cubicBezTo>
                  <a:cubicBezTo>
                    <a:pt x="698" y="713"/>
                    <a:pt x="1" y="1923"/>
                    <a:pt x="1" y="2912"/>
                  </a:cubicBezTo>
                  <a:cubicBezTo>
                    <a:pt x="1" y="3389"/>
                    <a:pt x="148" y="3719"/>
                    <a:pt x="368" y="3829"/>
                  </a:cubicBezTo>
                  <a:cubicBezTo>
                    <a:pt x="404" y="3902"/>
                    <a:pt x="441" y="3902"/>
                    <a:pt x="478" y="3939"/>
                  </a:cubicBezTo>
                  <a:lnTo>
                    <a:pt x="1357" y="4452"/>
                  </a:lnTo>
                  <a:lnTo>
                    <a:pt x="1981" y="3462"/>
                  </a:lnTo>
                  <a:cubicBezTo>
                    <a:pt x="2457" y="3022"/>
                    <a:pt x="2824" y="2363"/>
                    <a:pt x="3007" y="1739"/>
                  </a:cubicBezTo>
                  <a:lnTo>
                    <a:pt x="3667" y="676"/>
                  </a:lnTo>
                  <a:lnTo>
                    <a:pt x="2714" y="126"/>
                  </a:lnTo>
                  <a:cubicBezTo>
                    <a:pt x="2584" y="45"/>
                    <a:pt x="2433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1852003" y="3451095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92" y="1"/>
                  </a:moveTo>
                  <a:cubicBezTo>
                    <a:pt x="2078" y="1"/>
                    <a:pt x="1834" y="75"/>
                    <a:pt x="1577" y="232"/>
                  </a:cubicBezTo>
                  <a:cubicBezTo>
                    <a:pt x="697" y="782"/>
                    <a:pt x="0" y="1955"/>
                    <a:pt x="0" y="2908"/>
                  </a:cubicBezTo>
                  <a:cubicBezTo>
                    <a:pt x="0" y="3624"/>
                    <a:pt x="338" y="4019"/>
                    <a:pt x="841" y="4019"/>
                  </a:cubicBezTo>
                  <a:cubicBezTo>
                    <a:pt x="1060" y="4019"/>
                    <a:pt x="1310" y="3944"/>
                    <a:pt x="1577" y="3788"/>
                  </a:cubicBezTo>
                  <a:cubicBezTo>
                    <a:pt x="2420" y="3275"/>
                    <a:pt x="3116" y="2102"/>
                    <a:pt x="3116" y="1075"/>
                  </a:cubicBezTo>
                  <a:cubicBezTo>
                    <a:pt x="3116" y="388"/>
                    <a:pt x="2780" y="1"/>
                    <a:pt x="22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1856897" y="3455293"/>
              <a:ext cx="81404" cy="102237"/>
            </a:xfrm>
            <a:custGeom>
              <a:avLst/>
              <a:gdLst/>
              <a:ahLst/>
              <a:cxnLst/>
              <a:rect l="l" t="t" r="r" b="b"/>
              <a:pathLst>
                <a:path w="3044" h="3823" extrusionOk="0">
                  <a:moveTo>
                    <a:pt x="2173" y="0"/>
                  </a:moveTo>
                  <a:cubicBezTo>
                    <a:pt x="1970" y="0"/>
                    <a:pt x="1743" y="60"/>
                    <a:pt x="1504" y="185"/>
                  </a:cubicBezTo>
                  <a:cubicBezTo>
                    <a:pt x="660" y="662"/>
                    <a:pt x="0" y="1798"/>
                    <a:pt x="0" y="2751"/>
                  </a:cubicBezTo>
                  <a:cubicBezTo>
                    <a:pt x="0" y="3452"/>
                    <a:pt x="350" y="3822"/>
                    <a:pt x="840" y="3822"/>
                  </a:cubicBezTo>
                  <a:cubicBezTo>
                    <a:pt x="1042" y="3822"/>
                    <a:pt x="1268" y="3760"/>
                    <a:pt x="1504" y="3631"/>
                  </a:cubicBezTo>
                  <a:cubicBezTo>
                    <a:pt x="2347" y="3155"/>
                    <a:pt x="3043" y="1981"/>
                    <a:pt x="3043" y="1065"/>
                  </a:cubicBezTo>
                  <a:cubicBezTo>
                    <a:pt x="3043" y="382"/>
                    <a:pt x="2686" y="0"/>
                    <a:pt x="21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1865722" y="3468504"/>
              <a:ext cx="58833" cy="74638"/>
            </a:xfrm>
            <a:custGeom>
              <a:avLst/>
              <a:gdLst/>
              <a:ahLst/>
              <a:cxnLst/>
              <a:rect l="l" t="t" r="r" b="b"/>
              <a:pathLst>
                <a:path w="2200" h="2791" extrusionOk="0">
                  <a:moveTo>
                    <a:pt x="1609" y="1"/>
                  </a:moveTo>
                  <a:cubicBezTo>
                    <a:pt x="1455" y="1"/>
                    <a:pt x="1281" y="55"/>
                    <a:pt x="1100" y="168"/>
                  </a:cubicBezTo>
                  <a:cubicBezTo>
                    <a:pt x="514" y="534"/>
                    <a:pt x="0" y="1341"/>
                    <a:pt x="0" y="2037"/>
                  </a:cubicBezTo>
                  <a:cubicBezTo>
                    <a:pt x="0" y="2519"/>
                    <a:pt x="246" y="2791"/>
                    <a:pt x="592" y="2791"/>
                  </a:cubicBezTo>
                  <a:cubicBezTo>
                    <a:pt x="746" y="2791"/>
                    <a:pt x="919" y="2737"/>
                    <a:pt x="1100" y="2624"/>
                  </a:cubicBezTo>
                  <a:cubicBezTo>
                    <a:pt x="1687" y="2257"/>
                    <a:pt x="2200" y="1451"/>
                    <a:pt x="2200" y="754"/>
                  </a:cubicBezTo>
                  <a:cubicBezTo>
                    <a:pt x="2200" y="272"/>
                    <a:pt x="1954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1867674" y="3471499"/>
              <a:ext cx="51987" cy="67685"/>
            </a:xfrm>
            <a:custGeom>
              <a:avLst/>
              <a:gdLst/>
              <a:ahLst/>
              <a:cxnLst/>
              <a:rect l="l" t="t" r="r" b="b"/>
              <a:pathLst>
                <a:path w="1944" h="2531" extrusionOk="0">
                  <a:moveTo>
                    <a:pt x="1400" y="1"/>
                  </a:moveTo>
                  <a:cubicBezTo>
                    <a:pt x="1272" y="1"/>
                    <a:pt x="1131" y="42"/>
                    <a:pt x="991" y="129"/>
                  </a:cubicBezTo>
                  <a:cubicBezTo>
                    <a:pt x="441" y="459"/>
                    <a:pt x="1" y="1192"/>
                    <a:pt x="1" y="1852"/>
                  </a:cubicBezTo>
                  <a:cubicBezTo>
                    <a:pt x="1" y="2291"/>
                    <a:pt x="238" y="2530"/>
                    <a:pt x="557" y="2530"/>
                  </a:cubicBezTo>
                  <a:cubicBezTo>
                    <a:pt x="691" y="2530"/>
                    <a:pt x="839" y="2488"/>
                    <a:pt x="991" y="2402"/>
                  </a:cubicBezTo>
                  <a:cubicBezTo>
                    <a:pt x="1504" y="2072"/>
                    <a:pt x="1944" y="1339"/>
                    <a:pt x="1944" y="679"/>
                  </a:cubicBezTo>
                  <a:cubicBezTo>
                    <a:pt x="1944" y="240"/>
                    <a:pt x="1707" y="1"/>
                    <a:pt x="1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1870616" y="3475992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35" y="1"/>
                  </a:moveTo>
                  <a:cubicBezTo>
                    <a:pt x="1125" y="1"/>
                    <a:pt x="1004" y="35"/>
                    <a:pt x="881" y="108"/>
                  </a:cubicBezTo>
                  <a:cubicBezTo>
                    <a:pt x="807" y="144"/>
                    <a:pt x="771" y="144"/>
                    <a:pt x="734" y="218"/>
                  </a:cubicBezTo>
                  <a:cubicBezTo>
                    <a:pt x="367" y="474"/>
                    <a:pt x="37" y="988"/>
                    <a:pt x="1" y="1501"/>
                  </a:cubicBezTo>
                  <a:lnTo>
                    <a:pt x="1" y="1611"/>
                  </a:lnTo>
                  <a:cubicBezTo>
                    <a:pt x="1" y="2004"/>
                    <a:pt x="206" y="2247"/>
                    <a:pt x="498" y="2247"/>
                  </a:cubicBezTo>
                  <a:cubicBezTo>
                    <a:pt x="614" y="2247"/>
                    <a:pt x="744" y="2208"/>
                    <a:pt x="881" y="2124"/>
                  </a:cubicBezTo>
                  <a:cubicBezTo>
                    <a:pt x="1357" y="1867"/>
                    <a:pt x="1724" y="1171"/>
                    <a:pt x="1724" y="621"/>
                  </a:cubicBezTo>
                  <a:cubicBezTo>
                    <a:pt x="1724" y="226"/>
                    <a:pt x="1515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1872594" y="3476607"/>
              <a:ext cx="44125" cy="60171"/>
            </a:xfrm>
            <a:custGeom>
              <a:avLst/>
              <a:gdLst/>
              <a:ahLst/>
              <a:cxnLst/>
              <a:rect l="l" t="t" r="r" b="b"/>
              <a:pathLst>
                <a:path w="1650" h="2250" extrusionOk="0">
                  <a:moveTo>
                    <a:pt x="1199" y="0"/>
                  </a:moveTo>
                  <a:cubicBezTo>
                    <a:pt x="1167" y="0"/>
                    <a:pt x="1134" y="4"/>
                    <a:pt x="1100" y="11"/>
                  </a:cubicBezTo>
                  <a:cubicBezTo>
                    <a:pt x="1246" y="85"/>
                    <a:pt x="1283" y="231"/>
                    <a:pt x="1283" y="451"/>
                  </a:cubicBezTo>
                  <a:cubicBezTo>
                    <a:pt x="1283" y="965"/>
                    <a:pt x="917" y="1588"/>
                    <a:pt x="477" y="1881"/>
                  </a:cubicBezTo>
                  <a:cubicBezTo>
                    <a:pt x="327" y="1941"/>
                    <a:pt x="202" y="2001"/>
                    <a:pt x="81" y="2001"/>
                  </a:cubicBezTo>
                  <a:cubicBezTo>
                    <a:pt x="54" y="2001"/>
                    <a:pt x="27" y="1998"/>
                    <a:pt x="0" y="1991"/>
                  </a:cubicBezTo>
                  <a:lnTo>
                    <a:pt x="0" y="1991"/>
                  </a:lnTo>
                  <a:cubicBezTo>
                    <a:pt x="88" y="2166"/>
                    <a:pt x="214" y="2250"/>
                    <a:pt x="388" y="2250"/>
                  </a:cubicBezTo>
                  <a:cubicBezTo>
                    <a:pt x="505" y="2250"/>
                    <a:pt x="644" y="2212"/>
                    <a:pt x="807" y="2138"/>
                  </a:cubicBezTo>
                  <a:cubicBezTo>
                    <a:pt x="1246" y="1881"/>
                    <a:pt x="1650" y="1184"/>
                    <a:pt x="1650" y="635"/>
                  </a:cubicBezTo>
                  <a:cubicBezTo>
                    <a:pt x="1650" y="273"/>
                    <a:pt x="1473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1870616" y="3481795"/>
              <a:ext cx="26502" cy="35621"/>
            </a:xfrm>
            <a:custGeom>
              <a:avLst/>
              <a:gdLst/>
              <a:ahLst/>
              <a:cxnLst/>
              <a:rect l="l" t="t" r="r" b="b"/>
              <a:pathLst>
                <a:path w="991" h="1332" extrusionOk="0">
                  <a:moveTo>
                    <a:pt x="734" y="1"/>
                  </a:moveTo>
                  <a:cubicBezTo>
                    <a:pt x="367" y="257"/>
                    <a:pt x="37" y="771"/>
                    <a:pt x="1" y="1210"/>
                  </a:cubicBezTo>
                  <a:cubicBezTo>
                    <a:pt x="44" y="1296"/>
                    <a:pt x="124" y="1332"/>
                    <a:pt x="221" y="1332"/>
                  </a:cubicBezTo>
                  <a:cubicBezTo>
                    <a:pt x="289" y="1332"/>
                    <a:pt x="365" y="1314"/>
                    <a:pt x="441" y="1284"/>
                  </a:cubicBezTo>
                  <a:cubicBezTo>
                    <a:pt x="771" y="1100"/>
                    <a:pt x="991" y="661"/>
                    <a:pt x="991" y="367"/>
                  </a:cubicBezTo>
                  <a:cubicBezTo>
                    <a:pt x="991" y="111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1872594" y="3481795"/>
              <a:ext cx="32358" cy="41210"/>
            </a:xfrm>
            <a:custGeom>
              <a:avLst/>
              <a:gdLst/>
              <a:ahLst/>
              <a:cxnLst/>
              <a:rect l="l" t="t" r="r" b="b"/>
              <a:pathLst>
                <a:path w="1210" h="1541" extrusionOk="0">
                  <a:moveTo>
                    <a:pt x="807" y="1"/>
                  </a:moveTo>
                  <a:lnTo>
                    <a:pt x="293" y="661"/>
                  </a:lnTo>
                  <a:lnTo>
                    <a:pt x="0" y="1320"/>
                  </a:lnTo>
                  <a:lnTo>
                    <a:pt x="367" y="1540"/>
                  </a:lnTo>
                  <a:lnTo>
                    <a:pt x="1210" y="257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1879441" y="3487144"/>
              <a:ext cx="28454" cy="36397"/>
            </a:xfrm>
            <a:custGeom>
              <a:avLst/>
              <a:gdLst/>
              <a:ahLst/>
              <a:cxnLst/>
              <a:rect l="l" t="t" r="r" b="b"/>
              <a:pathLst>
                <a:path w="1064" h="1361" extrusionOk="0">
                  <a:moveTo>
                    <a:pt x="764" y="0"/>
                  </a:moveTo>
                  <a:cubicBezTo>
                    <a:pt x="700" y="0"/>
                    <a:pt x="628" y="19"/>
                    <a:pt x="551" y="57"/>
                  </a:cubicBezTo>
                  <a:cubicBezTo>
                    <a:pt x="257" y="241"/>
                    <a:pt x="1" y="644"/>
                    <a:pt x="1" y="974"/>
                  </a:cubicBezTo>
                  <a:cubicBezTo>
                    <a:pt x="1" y="1217"/>
                    <a:pt x="120" y="1361"/>
                    <a:pt x="315" y="1361"/>
                  </a:cubicBezTo>
                  <a:cubicBezTo>
                    <a:pt x="385" y="1361"/>
                    <a:pt x="464" y="1342"/>
                    <a:pt x="551" y="1304"/>
                  </a:cubicBezTo>
                  <a:cubicBezTo>
                    <a:pt x="844" y="1120"/>
                    <a:pt x="1064" y="717"/>
                    <a:pt x="1064" y="387"/>
                  </a:cubicBezTo>
                  <a:cubicBezTo>
                    <a:pt x="1064" y="144"/>
                    <a:pt x="944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1882382" y="3116118"/>
              <a:ext cx="36316" cy="386295"/>
            </a:xfrm>
            <a:custGeom>
              <a:avLst/>
              <a:gdLst/>
              <a:ahLst/>
              <a:cxnLst/>
              <a:rect l="l" t="t" r="r" b="b"/>
              <a:pathLst>
                <a:path w="1358" h="14445" extrusionOk="0">
                  <a:moveTo>
                    <a:pt x="1027" y="0"/>
                  </a:moveTo>
                  <a:lnTo>
                    <a:pt x="1" y="37"/>
                  </a:lnTo>
                  <a:lnTo>
                    <a:pt x="331" y="14151"/>
                  </a:lnTo>
                  <a:cubicBezTo>
                    <a:pt x="331" y="14225"/>
                    <a:pt x="367" y="14298"/>
                    <a:pt x="477" y="14335"/>
                  </a:cubicBezTo>
                  <a:cubicBezTo>
                    <a:pt x="569" y="14408"/>
                    <a:pt x="706" y="14445"/>
                    <a:pt x="844" y="14445"/>
                  </a:cubicBezTo>
                  <a:cubicBezTo>
                    <a:pt x="981" y="14445"/>
                    <a:pt x="1119" y="14408"/>
                    <a:pt x="1210" y="14335"/>
                  </a:cubicBezTo>
                  <a:cubicBezTo>
                    <a:pt x="1284" y="14298"/>
                    <a:pt x="1357" y="14261"/>
                    <a:pt x="1357" y="14151"/>
                  </a:cubicBezTo>
                  <a:lnTo>
                    <a:pt x="10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1870616" y="3461765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64" y="0"/>
                  </a:moveTo>
                  <a:cubicBezTo>
                    <a:pt x="2050" y="0"/>
                    <a:pt x="1807" y="73"/>
                    <a:pt x="1540" y="236"/>
                  </a:cubicBezTo>
                  <a:cubicBezTo>
                    <a:pt x="697" y="750"/>
                    <a:pt x="1" y="1923"/>
                    <a:pt x="1" y="2949"/>
                  </a:cubicBezTo>
                  <a:cubicBezTo>
                    <a:pt x="1" y="3389"/>
                    <a:pt x="147" y="3719"/>
                    <a:pt x="367" y="3866"/>
                  </a:cubicBezTo>
                  <a:cubicBezTo>
                    <a:pt x="404" y="3902"/>
                    <a:pt x="441" y="3902"/>
                    <a:pt x="514" y="3939"/>
                  </a:cubicBezTo>
                  <a:lnTo>
                    <a:pt x="1357" y="4452"/>
                  </a:lnTo>
                  <a:lnTo>
                    <a:pt x="1980" y="3499"/>
                  </a:lnTo>
                  <a:cubicBezTo>
                    <a:pt x="2457" y="3023"/>
                    <a:pt x="2824" y="2399"/>
                    <a:pt x="3007" y="1739"/>
                  </a:cubicBezTo>
                  <a:lnTo>
                    <a:pt x="3667" y="676"/>
                  </a:lnTo>
                  <a:lnTo>
                    <a:pt x="2714" y="126"/>
                  </a:lnTo>
                  <a:cubicBezTo>
                    <a:pt x="2584" y="45"/>
                    <a:pt x="2433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1896101" y="3476607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8" y="1"/>
                  </a:moveTo>
                  <a:cubicBezTo>
                    <a:pt x="2075" y="1"/>
                    <a:pt x="1833" y="76"/>
                    <a:pt x="1577" y="231"/>
                  </a:cubicBezTo>
                  <a:cubicBezTo>
                    <a:pt x="697" y="745"/>
                    <a:pt x="1" y="1918"/>
                    <a:pt x="1" y="2944"/>
                  </a:cubicBezTo>
                  <a:cubicBezTo>
                    <a:pt x="1" y="3632"/>
                    <a:pt x="337" y="4019"/>
                    <a:pt x="837" y="4019"/>
                  </a:cubicBezTo>
                  <a:cubicBezTo>
                    <a:pt x="1057" y="4019"/>
                    <a:pt x="1309" y="3944"/>
                    <a:pt x="1577" y="3787"/>
                  </a:cubicBezTo>
                  <a:cubicBezTo>
                    <a:pt x="2420" y="3274"/>
                    <a:pt x="3117" y="2101"/>
                    <a:pt x="3117" y="1111"/>
                  </a:cubicBezTo>
                  <a:cubicBezTo>
                    <a:pt x="3117" y="396"/>
                    <a:pt x="2779" y="1"/>
                    <a:pt x="22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1900032" y="3481127"/>
              <a:ext cx="80415" cy="102344"/>
            </a:xfrm>
            <a:custGeom>
              <a:avLst/>
              <a:gdLst/>
              <a:ahLst/>
              <a:cxnLst/>
              <a:rect l="l" t="t" r="r" b="b"/>
              <a:pathLst>
                <a:path w="3007" h="3827" extrusionOk="0">
                  <a:moveTo>
                    <a:pt x="2192" y="1"/>
                  </a:moveTo>
                  <a:cubicBezTo>
                    <a:pt x="1987" y="1"/>
                    <a:pt x="1753" y="68"/>
                    <a:pt x="1504" y="209"/>
                  </a:cubicBezTo>
                  <a:cubicBezTo>
                    <a:pt x="697" y="649"/>
                    <a:pt x="0" y="1785"/>
                    <a:pt x="0" y="2775"/>
                  </a:cubicBezTo>
                  <a:cubicBezTo>
                    <a:pt x="0" y="3446"/>
                    <a:pt x="346" y="3827"/>
                    <a:pt x="832" y="3827"/>
                  </a:cubicBezTo>
                  <a:cubicBezTo>
                    <a:pt x="1036" y="3827"/>
                    <a:pt x="1265" y="3759"/>
                    <a:pt x="1504" y="3618"/>
                  </a:cubicBezTo>
                  <a:cubicBezTo>
                    <a:pt x="2347" y="3178"/>
                    <a:pt x="3007" y="1969"/>
                    <a:pt x="3007" y="1052"/>
                  </a:cubicBezTo>
                  <a:cubicBezTo>
                    <a:pt x="3007" y="381"/>
                    <a:pt x="2680" y="1"/>
                    <a:pt x="21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1909847" y="3493027"/>
              <a:ext cx="58833" cy="74638"/>
            </a:xfrm>
            <a:custGeom>
              <a:avLst/>
              <a:gdLst/>
              <a:ahLst/>
              <a:cxnLst/>
              <a:rect l="l" t="t" r="r" b="b"/>
              <a:pathLst>
                <a:path w="2200" h="2791" extrusionOk="0">
                  <a:moveTo>
                    <a:pt x="1608" y="0"/>
                  </a:moveTo>
                  <a:cubicBezTo>
                    <a:pt x="1454" y="0"/>
                    <a:pt x="1281" y="54"/>
                    <a:pt x="1100" y="167"/>
                  </a:cubicBezTo>
                  <a:cubicBezTo>
                    <a:pt x="440" y="534"/>
                    <a:pt x="0" y="1414"/>
                    <a:pt x="0" y="2037"/>
                  </a:cubicBezTo>
                  <a:cubicBezTo>
                    <a:pt x="0" y="2519"/>
                    <a:pt x="246" y="2790"/>
                    <a:pt x="592" y="2790"/>
                  </a:cubicBezTo>
                  <a:cubicBezTo>
                    <a:pt x="745" y="2790"/>
                    <a:pt x="919" y="2736"/>
                    <a:pt x="1100" y="2623"/>
                  </a:cubicBezTo>
                  <a:cubicBezTo>
                    <a:pt x="1686" y="2257"/>
                    <a:pt x="2200" y="1450"/>
                    <a:pt x="2200" y="754"/>
                  </a:cubicBezTo>
                  <a:cubicBezTo>
                    <a:pt x="2200" y="272"/>
                    <a:pt x="1954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1910810" y="3497359"/>
              <a:ext cx="51025" cy="67739"/>
            </a:xfrm>
            <a:custGeom>
              <a:avLst/>
              <a:gdLst/>
              <a:ahLst/>
              <a:cxnLst/>
              <a:rect l="l" t="t" r="r" b="b"/>
              <a:pathLst>
                <a:path w="1908" h="2533" extrusionOk="0">
                  <a:moveTo>
                    <a:pt x="1399" y="0"/>
                  </a:moveTo>
                  <a:cubicBezTo>
                    <a:pt x="1265" y="0"/>
                    <a:pt x="1113" y="50"/>
                    <a:pt x="954" y="152"/>
                  </a:cubicBezTo>
                  <a:cubicBezTo>
                    <a:pt x="477" y="445"/>
                    <a:pt x="1" y="1178"/>
                    <a:pt x="1" y="1838"/>
                  </a:cubicBezTo>
                  <a:cubicBezTo>
                    <a:pt x="1" y="2276"/>
                    <a:pt x="236" y="2533"/>
                    <a:pt x="541" y="2533"/>
                  </a:cubicBezTo>
                  <a:cubicBezTo>
                    <a:pt x="670" y="2533"/>
                    <a:pt x="812" y="2486"/>
                    <a:pt x="954" y="2388"/>
                  </a:cubicBezTo>
                  <a:cubicBezTo>
                    <a:pt x="1504" y="2058"/>
                    <a:pt x="1907" y="1325"/>
                    <a:pt x="1907" y="702"/>
                  </a:cubicBezTo>
                  <a:cubicBezTo>
                    <a:pt x="1907" y="246"/>
                    <a:pt x="1697" y="0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1913751" y="3500515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21" y="0"/>
                  </a:moveTo>
                  <a:cubicBezTo>
                    <a:pt x="1106" y="0"/>
                    <a:pt x="978" y="35"/>
                    <a:pt x="844" y="107"/>
                  </a:cubicBezTo>
                  <a:cubicBezTo>
                    <a:pt x="807" y="144"/>
                    <a:pt x="771" y="144"/>
                    <a:pt x="734" y="217"/>
                  </a:cubicBezTo>
                  <a:cubicBezTo>
                    <a:pt x="367" y="474"/>
                    <a:pt x="37" y="987"/>
                    <a:pt x="1" y="1500"/>
                  </a:cubicBezTo>
                  <a:lnTo>
                    <a:pt x="1" y="1610"/>
                  </a:lnTo>
                  <a:cubicBezTo>
                    <a:pt x="1" y="2003"/>
                    <a:pt x="206" y="2246"/>
                    <a:pt x="484" y="2246"/>
                  </a:cubicBezTo>
                  <a:cubicBezTo>
                    <a:pt x="596" y="2246"/>
                    <a:pt x="718" y="2207"/>
                    <a:pt x="844" y="2123"/>
                  </a:cubicBezTo>
                  <a:cubicBezTo>
                    <a:pt x="1357" y="1867"/>
                    <a:pt x="1724" y="1170"/>
                    <a:pt x="1724" y="620"/>
                  </a:cubicBezTo>
                  <a:cubicBezTo>
                    <a:pt x="1724" y="225"/>
                    <a:pt x="1516" y="0"/>
                    <a:pt x="12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1916693" y="3501103"/>
              <a:ext cx="44152" cy="60197"/>
            </a:xfrm>
            <a:custGeom>
              <a:avLst/>
              <a:gdLst/>
              <a:ahLst/>
              <a:cxnLst/>
              <a:rect l="l" t="t" r="r" b="b"/>
              <a:pathLst>
                <a:path w="1651" h="2251" extrusionOk="0">
                  <a:moveTo>
                    <a:pt x="1200" y="1"/>
                  </a:moveTo>
                  <a:cubicBezTo>
                    <a:pt x="1168" y="1"/>
                    <a:pt x="1135" y="4"/>
                    <a:pt x="1101" y="12"/>
                  </a:cubicBezTo>
                  <a:cubicBezTo>
                    <a:pt x="1247" y="85"/>
                    <a:pt x="1284" y="232"/>
                    <a:pt x="1284" y="452"/>
                  </a:cubicBezTo>
                  <a:cubicBezTo>
                    <a:pt x="1284" y="965"/>
                    <a:pt x="917" y="1588"/>
                    <a:pt x="477" y="1882"/>
                  </a:cubicBezTo>
                  <a:cubicBezTo>
                    <a:pt x="355" y="1979"/>
                    <a:pt x="233" y="2012"/>
                    <a:pt x="132" y="2012"/>
                  </a:cubicBezTo>
                  <a:cubicBezTo>
                    <a:pt x="82" y="2012"/>
                    <a:pt x="37" y="2004"/>
                    <a:pt x="1" y="1992"/>
                  </a:cubicBezTo>
                  <a:lnTo>
                    <a:pt x="1" y="1992"/>
                  </a:lnTo>
                  <a:cubicBezTo>
                    <a:pt x="88" y="2167"/>
                    <a:pt x="215" y="2250"/>
                    <a:pt x="381" y="2250"/>
                  </a:cubicBezTo>
                  <a:cubicBezTo>
                    <a:pt x="493" y="2250"/>
                    <a:pt x="623" y="2212"/>
                    <a:pt x="771" y="2138"/>
                  </a:cubicBezTo>
                  <a:cubicBezTo>
                    <a:pt x="1247" y="1882"/>
                    <a:pt x="1650" y="1185"/>
                    <a:pt x="1650" y="635"/>
                  </a:cubicBezTo>
                  <a:cubicBezTo>
                    <a:pt x="1650" y="274"/>
                    <a:pt x="1474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1914741" y="3507281"/>
              <a:ext cx="26502" cy="35728"/>
            </a:xfrm>
            <a:custGeom>
              <a:avLst/>
              <a:gdLst/>
              <a:ahLst/>
              <a:cxnLst/>
              <a:rect l="l" t="t" r="r" b="b"/>
              <a:pathLst>
                <a:path w="991" h="1336" extrusionOk="0">
                  <a:moveTo>
                    <a:pt x="734" y="1"/>
                  </a:moveTo>
                  <a:cubicBezTo>
                    <a:pt x="330" y="221"/>
                    <a:pt x="37" y="771"/>
                    <a:pt x="0" y="1247"/>
                  </a:cubicBezTo>
                  <a:cubicBezTo>
                    <a:pt x="41" y="1308"/>
                    <a:pt x="114" y="1335"/>
                    <a:pt x="203" y="1335"/>
                  </a:cubicBezTo>
                  <a:cubicBezTo>
                    <a:pt x="276" y="1335"/>
                    <a:pt x="358" y="1317"/>
                    <a:pt x="440" y="1284"/>
                  </a:cubicBezTo>
                  <a:cubicBezTo>
                    <a:pt x="770" y="1101"/>
                    <a:pt x="990" y="697"/>
                    <a:pt x="990" y="367"/>
                  </a:cubicBezTo>
                  <a:cubicBezTo>
                    <a:pt x="990" y="147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1915730" y="3507281"/>
              <a:ext cx="32358" cy="41210"/>
            </a:xfrm>
            <a:custGeom>
              <a:avLst/>
              <a:gdLst/>
              <a:ahLst/>
              <a:cxnLst/>
              <a:rect l="l" t="t" r="r" b="b"/>
              <a:pathLst>
                <a:path w="1210" h="1541" extrusionOk="0">
                  <a:moveTo>
                    <a:pt x="843" y="1"/>
                  </a:moveTo>
                  <a:lnTo>
                    <a:pt x="293" y="624"/>
                  </a:lnTo>
                  <a:lnTo>
                    <a:pt x="0" y="1321"/>
                  </a:lnTo>
                  <a:lnTo>
                    <a:pt x="403" y="1541"/>
                  </a:lnTo>
                  <a:lnTo>
                    <a:pt x="1210" y="221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1923566" y="3513057"/>
              <a:ext cx="28454" cy="35969"/>
            </a:xfrm>
            <a:custGeom>
              <a:avLst/>
              <a:gdLst/>
              <a:ahLst/>
              <a:cxnLst/>
              <a:rect l="l" t="t" r="r" b="b"/>
              <a:pathLst>
                <a:path w="1064" h="1345" extrusionOk="0">
                  <a:moveTo>
                    <a:pt x="739" y="0"/>
                  </a:moveTo>
                  <a:cubicBezTo>
                    <a:pt x="672" y="0"/>
                    <a:pt x="596" y="14"/>
                    <a:pt x="514" y="41"/>
                  </a:cubicBezTo>
                  <a:cubicBezTo>
                    <a:pt x="220" y="225"/>
                    <a:pt x="0" y="665"/>
                    <a:pt x="0" y="958"/>
                  </a:cubicBezTo>
                  <a:cubicBezTo>
                    <a:pt x="0" y="1201"/>
                    <a:pt x="120" y="1345"/>
                    <a:pt x="300" y="1345"/>
                  </a:cubicBezTo>
                  <a:cubicBezTo>
                    <a:pt x="364" y="1345"/>
                    <a:pt x="436" y="1326"/>
                    <a:pt x="514" y="1288"/>
                  </a:cubicBezTo>
                  <a:cubicBezTo>
                    <a:pt x="844" y="1105"/>
                    <a:pt x="1063" y="701"/>
                    <a:pt x="1063" y="371"/>
                  </a:cubicBezTo>
                  <a:cubicBezTo>
                    <a:pt x="1063" y="124"/>
                    <a:pt x="940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3680414" y="2337163"/>
              <a:ext cx="98065" cy="118202"/>
            </a:xfrm>
            <a:custGeom>
              <a:avLst/>
              <a:gdLst/>
              <a:ahLst/>
              <a:cxnLst/>
              <a:rect l="l" t="t" r="r" b="b"/>
              <a:pathLst>
                <a:path w="3667" h="4420" extrusionOk="0">
                  <a:moveTo>
                    <a:pt x="2248" y="1"/>
                  </a:moveTo>
                  <a:cubicBezTo>
                    <a:pt x="2043" y="1"/>
                    <a:pt x="1815" y="64"/>
                    <a:pt x="1577" y="203"/>
                  </a:cubicBezTo>
                  <a:cubicBezTo>
                    <a:pt x="697" y="717"/>
                    <a:pt x="0" y="1926"/>
                    <a:pt x="0" y="2916"/>
                  </a:cubicBezTo>
                  <a:cubicBezTo>
                    <a:pt x="0" y="3320"/>
                    <a:pt x="147" y="3649"/>
                    <a:pt x="367" y="3833"/>
                  </a:cubicBezTo>
                  <a:cubicBezTo>
                    <a:pt x="404" y="3869"/>
                    <a:pt x="477" y="3869"/>
                    <a:pt x="514" y="3943"/>
                  </a:cubicBezTo>
                  <a:lnTo>
                    <a:pt x="1393" y="4419"/>
                  </a:lnTo>
                  <a:lnTo>
                    <a:pt x="1980" y="3466"/>
                  </a:lnTo>
                  <a:cubicBezTo>
                    <a:pt x="2493" y="3026"/>
                    <a:pt x="2860" y="2366"/>
                    <a:pt x="3043" y="1743"/>
                  </a:cubicBezTo>
                  <a:lnTo>
                    <a:pt x="3666" y="680"/>
                  </a:lnTo>
                  <a:lnTo>
                    <a:pt x="2713" y="130"/>
                  </a:lnTo>
                  <a:cubicBezTo>
                    <a:pt x="2579" y="46"/>
                    <a:pt x="2421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3705900" y="2351764"/>
              <a:ext cx="83356" cy="107612"/>
            </a:xfrm>
            <a:custGeom>
              <a:avLst/>
              <a:gdLst/>
              <a:ahLst/>
              <a:cxnLst/>
              <a:rect l="l" t="t" r="r" b="b"/>
              <a:pathLst>
                <a:path w="3117" h="4024" extrusionOk="0">
                  <a:moveTo>
                    <a:pt x="2268" y="0"/>
                  </a:moveTo>
                  <a:cubicBezTo>
                    <a:pt x="2060" y="0"/>
                    <a:pt x="1825" y="67"/>
                    <a:pt x="1577" y="207"/>
                  </a:cubicBezTo>
                  <a:cubicBezTo>
                    <a:pt x="697" y="721"/>
                    <a:pt x="0" y="1930"/>
                    <a:pt x="0" y="2920"/>
                  </a:cubicBezTo>
                  <a:cubicBezTo>
                    <a:pt x="0" y="3617"/>
                    <a:pt x="346" y="4023"/>
                    <a:pt x="858" y="4023"/>
                  </a:cubicBezTo>
                  <a:cubicBezTo>
                    <a:pt x="1072" y="4023"/>
                    <a:pt x="1317" y="3952"/>
                    <a:pt x="1577" y="3800"/>
                  </a:cubicBezTo>
                  <a:cubicBezTo>
                    <a:pt x="2420" y="3287"/>
                    <a:pt x="3117" y="2114"/>
                    <a:pt x="3117" y="1087"/>
                  </a:cubicBezTo>
                  <a:cubicBezTo>
                    <a:pt x="3117" y="388"/>
                    <a:pt x="2769" y="0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3710794" y="2354706"/>
              <a:ext cx="81404" cy="102664"/>
            </a:xfrm>
            <a:custGeom>
              <a:avLst/>
              <a:gdLst/>
              <a:ahLst/>
              <a:cxnLst/>
              <a:rect l="l" t="t" r="r" b="b"/>
              <a:pathLst>
                <a:path w="3044" h="3839" extrusionOk="0">
                  <a:moveTo>
                    <a:pt x="2208" y="0"/>
                  </a:moveTo>
                  <a:cubicBezTo>
                    <a:pt x="2005" y="0"/>
                    <a:pt x="1778" y="67"/>
                    <a:pt x="1541" y="207"/>
                  </a:cubicBezTo>
                  <a:cubicBezTo>
                    <a:pt x="661" y="647"/>
                    <a:pt x="1" y="1857"/>
                    <a:pt x="1" y="2774"/>
                  </a:cubicBezTo>
                  <a:cubicBezTo>
                    <a:pt x="1" y="3456"/>
                    <a:pt x="358" y="3838"/>
                    <a:pt x="871" y="3838"/>
                  </a:cubicBezTo>
                  <a:cubicBezTo>
                    <a:pt x="1074" y="3838"/>
                    <a:pt x="1301" y="3778"/>
                    <a:pt x="1541" y="3653"/>
                  </a:cubicBezTo>
                  <a:cubicBezTo>
                    <a:pt x="2347" y="3177"/>
                    <a:pt x="3044" y="2004"/>
                    <a:pt x="3044" y="1087"/>
                  </a:cubicBezTo>
                  <a:cubicBezTo>
                    <a:pt x="3044" y="388"/>
                    <a:pt x="2696" y="0"/>
                    <a:pt x="22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34"/>
            <p:cNvSpPr/>
            <p:nvPr/>
          </p:nvSpPr>
          <p:spPr>
            <a:xfrm>
              <a:off x="3719619" y="2367756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589" y="0"/>
                  </a:moveTo>
                  <a:cubicBezTo>
                    <a:pt x="1440" y="0"/>
                    <a:pt x="1273" y="51"/>
                    <a:pt x="1101" y="159"/>
                  </a:cubicBezTo>
                  <a:cubicBezTo>
                    <a:pt x="514" y="526"/>
                    <a:pt x="1" y="1369"/>
                    <a:pt x="1" y="2066"/>
                  </a:cubicBezTo>
                  <a:cubicBezTo>
                    <a:pt x="1" y="2529"/>
                    <a:pt x="254" y="2812"/>
                    <a:pt x="608" y="2812"/>
                  </a:cubicBezTo>
                  <a:cubicBezTo>
                    <a:pt x="758" y="2812"/>
                    <a:pt x="926" y="2761"/>
                    <a:pt x="1101" y="2652"/>
                  </a:cubicBezTo>
                  <a:cubicBezTo>
                    <a:pt x="1687" y="2286"/>
                    <a:pt x="2200" y="1442"/>
                    <a:pt x="2200" y="782"/>
                  </a:cubicBezTo>
                  <a:cubicBezTo>
                    <a:pt x="2200" y="291"/>
                    <a:pt x="1945" y="0"/>
                    <a:pt x="158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3722560" y="2372062"/>
              <a:ext cx="51025" cy="67739"/>
            </a:xfrm>
            <a:custGeom>
              <a:avLst/>
              <a:gdLst/>
              <a:ahLst/>
              <a:cxnLst/>
              <a:rect l="l" t="t" r="r" b="b"/>
              <a:pathLst>
                <a:path w="1908" h="2533" extrusionOk="0">
                  <a:moveTo>
                    <a:pt x="1383" y="0"/>
                  </a:moveTo>
                  <a:cubicBezTo>
                    <a:pt x="1253" y="0"/>
                    <a:pt x="1107" y="47"/>
                    <a:pt x="954" y="145"/>
                  </a:cubicBezTo>
                  <a:cubicBezTo>
                    <a:pt x="404" y="438"/>
                    <a:pt x="1" y="1208"/>
                    <a:pt x="1" y="1831"/>
                  </a:cubicBezTo>
                  <a:cubicBezTo>
                    <a:pt x="1" y="2287"/>
                    <a:pt x="210" y="2533"/>
                    <a:pt x="509" y="2533"/>
                  </a:cubicBezTo>
                  <a:cubicBezTo>
                    <a:pt x="643" y="2533"/>
                    <a:pt x="795" y="2483"/>
                    <a:pt x="954" y="2381"/>
                  </a:cubicBezTo>
                  <a:cubicBezTo>
                    <a:pt x="1504" y="2088"/>
                    <a:pt x="1907" y="1318"/>
                    <a:pt x="1907" y="695"/>
                  </a:cubicBezTo>
                  <a:cubicBezTo>
                    <a:pt x="1907" y="257"/>
                    <a:pt x="1690" y="0"/>
                    <a:pt x="13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3724539" y="2375378"/>
              <a:ext cx="46104" cy="60278"/>
            </a:xfrm>
            <a:custGeom>
              <a:avLst/>
              <a:gdLst/>
              <a:ahLst/>
              <a:cxnLst/>
              <a:rect l="l" t="t" r="r" b="b"/>
              <a:pathLst>
                <a:path w="1724" h="2254" extrusionOk="0">
                  <a:moveTo>
                    <a:pt x="1258" y="1"/>
                  </a:moveTo>
                  <a:cubicBezTo>
                    <a:pt x="1142" y="1"/>
                    <a:pt x="1013" y="42"/>
                    <a:pt x="880" y="131"/>
                  </a:cubicBezTo>
                  <a:cubicBezTo>
                    <a:pt x="807" y="168"/>
                    <a:pt x="770" y="168"/>
                    <a:pt x="733" y="204"/>
                  </a:cubicBezTo>
                  <a:cubicBezTo>
                    <a:pt x="367" y="497"/>
                    <a:pt x="37" y="974"/>
                    <a:pt x="0" y="1487"/>
                  </a:cubicBezTo>
                  <a:lnTo>
                    <a:pt x="0" y="1634"/>
                  </a:lnTo>
                  <a:cubicBezTo>
                    <a:pt x="0" y="2029"/>
                    <a:pt x="208" y="2254"/>
                    <a:pt x="502" y="2254"/>
                  </a:cubicBezTo>
                  <a:cubicBezTo>
                    <a:pt x="617" y="2254"/>
                    <a:pt x="746" y="2219"/>
                    <a:pt x="880" y="2147"/>
                  </a:cubicBezTo>
                  <a:cubicBezTo>
                    <a:pt x="1393" y="1854"/>
                    <a:pt x="1723" y="1157"/>
                    <a:pt x="1723" y="607"/>
                  </a:cubicBezTo>
                  <a:cubicBezTo>
                    <a:pt x="1723" y="224"/>
                    <a:pt x="1527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3727481" y="2375832"/>
              <a:ext cx="44125" cy="60946"/>
            </a:xfrm>
            <a:custGeom>
              <a:avLst/>
              <a:gdLst/>
              <a:ahLst/>
              <a:cxnLst/>
              <a:rect l="l" t="t" r="r" b="b"/>
              <a:pathLst>
                <a:path w="1650" h="2279" extrusionOk="0">
                  <a:moveTo>
                    <a:pt x="1155" y="0"/>
                  </a:moveTo>
                  <a:cubicBezTo>
                    <a:pt x="1137" y="0"/>
                    <a:pt x="1118" y="2"/>
                    <a:pt x="1100" y="4"/>
                  </a:cubicBezTo>
                  <a:cubicBezTo>
                    <a:pt x="1210" y="114"/>
                    <a:pt x="1283" y="224"/>
                    <a:pt x="1283" y="480"/>
                  </a:cubicBezTo>
                  <a:cubicBezTo>
                    <a:pt x="1283" y="957"/>
                    <a:pt x="917" y="1617"/>
                    <a:pt x="440" y="1874"/>
                  </a:cubicBezTo>
                  <a:cubicBezTo>
                    <a:pt x="257" y="2020"/>
                    <a:pt x="110" y="2020"/>
                    <a:pt x="0" y="2020"/>
                  </a:cubicBezTo>
                  <a:cubicBezTo>
                    <a:pt x="66" y="2195"/>
                    <a:pt x="197" y="2279"/>
                    <a:pt x="369" y="2279"/>
                  </a:cubicBezTo>
                  <a:cubicBezTo>
                    <a:pt x="486" y="2279"/>
                    <a:pt x="622" y="2241"/>
                    <a:pt x="770" y="2167"/>
                  </a:cubicBezTo>
                  <a:cubicBezTo>
                    <a:pt x="1210" y="1874"/>
                    <a:pt x="1650" y="1214"/>
                    <a:pt x="1650" y="664"/>
                  </a:cubicBezTo>
                  <a:cubicBezTo>
                    <a:pt x="1650" y="252"/>
                    <a:pt x="1425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3724539" y="2381796"/>
              <a:ext cx="27465" cy="36450"/>
            </a:xfrm>
            <a:custGeom>
              <a:avLst/>
              <a:gdLst/>
              <a:ahLst/>
              <a:cxnLst/>
              <a:rect l="l" t="t" r="r" b="b"/>
              <a:pathLst>
                <a:path w="1027" h="1363" extrusionOk="0">
                  <a:moveTo>
                    <a:pt x="733" y="1"/>
                  </a:moveTo>
                  <a:cubicBezTo>
                    <a:pt x="367" y="257"/>
                    <a:pt x="37" y="734"/>
                    <a:pt x="0" y="1247"/>
                  </a:cubicBezTo>
                  <a:cubicBezTo>
                    <a:pt x="59" y="1326"/>
                    <a:pt x="139" y="1362"/>
                    <a:pt x="229" y="1362"/>
                  </a:cubicBezTo>
                  <a:cubicBezTo>
                    <a:pt x="306" y="1362"/>
                    <a:pt x="392" y="1335"/>
                    <a:pt x="477" y="1284"/>
                  </a:cubicBezTo>
                  <a:cubicBezTo>
                    <a:pt x="770" y="1101"/>
                    <a:pt x="1027" y="697"/>
                    <a:pt x="1027" y="367"/>
                  </a:cubicBezTo>
                  <a:cubicBezTo>
                    <a:pt x="1027" y="147"/>
                    <a:pt x="917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3727481" y="2381796"/>
              <a:ext cx="31396" cy="41210"/>
            </a:xfrm>
            <a:custGeom>
              <a:avLst/>
              <a:gdLst/>
              <a:ahLst/>
              <a:cxnLst/>
              <a:rect l="l" t="t" r="r" b="b"/>
              <a:pathLst>
                <a:path w="1174" h="1541" extrusionOk="0">
                  <a:moveTo>
                    <a:pt x="770" y="1"/>
                  </a:moveTo>
                  <a:lnTo>
                    <a:pt x="257" y="661"/>
                  </a:lnTo>
                  <a:lnTo>
                    <a:pt x="0" y="1284"/>
                  </a:lnTo>
                  <a:lnTo>
                    <a:pt x="403" y="1541"/>
                  </a:lnTo>
                  <a:lnTo>
                    <a:pt x="1173" y="257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3733338" y="2388134"/>
              <a:ext cx="29443" cy="35969"/>
            </a:xfrm>
            <a:custGeom>
              <a:avLst/>
              <a:gdLst/>
              <a:ahLst/>
              <a:cxnLst/>
              <a:rect l="l" t="t" r="r" b="b"/>
              <a:pathLst>
                <a:path w="1101" h="1345" extrusionOk="0">
                  <a:moveTo>
                    <a:pt x="771" y="0"/>
                  </a:moveTo>
                  <a:cubicBezTo>
                    <a:pt x="703" y="0"/>
                    <a:pt x="628" y="19"/>
                    <a:pt x="551" y="57"/>
                  </a:cubicBezTo>
                  <a:cubicBezTo>
                    <a:pt x="258" y="204"/>
                    <a:pt x="1" y="607"/>
                    <a:pt x="1" y="974"/>
                  </a:cubicBezTo>
                  <a:cubicBezTo>
                    <a:pt x="1" y="1221"/>
                    <a:pt x="125" y="1345"/>
                    <a:pt x="326" y="1345"/>
                  </a:cubicBezTo>
                  <a:cubicBezTo>
                    <a:pt x="393" y="1345"/>
                    <a:pt x="468" y="1331"/>
                    <a:pt x="551" y="1304"/>
                  </a:cubicBezTo>
                  <a:cubicBezTo>
                    <a:pt x="844" y="1120"/>
                    <a:pt x="1101" y="680"/>
                    <a:pt x="1101" y="387"/>
                  </a:cubicBezTo>
                  <a:cubicBezTo>
                    <a:pt x="1101" y="144"/>
                    <a:pt x="961" y="0"/>
                    <a:pt x="7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3737269" y="2017108"/>
              <a:ext cx="35327" cy="386295"/>
            </a:xfrm>
            <a:custGeom>
              <a:avLst/>
              <a:gdLst/>
              <a:ahLst/>
              <a:cxnLst/>
              <a:rect l="l" t="t" r="r" b="b"/>
              <a:pathLst>
                <a:path w="1321" h="14445" extrusionOk="0">
                  <a:moveTo>
                    <a:pt x="990" y="0"/>
                  </a:moveTo>
                  <a:lnTo>
                    <a:pt x="1" y="37"/>
                  </a:lnTo>
                  <a:lnTo>
                    <a:pt x="294" y="14151"/>
                  </a:lnTo>
                  <a:cubicBezTo>
                    <a:pt x="294" y="14188"/>
                    <a:pt x="367" y="14298"/>
                    <a:pt x="441" y="14334"/>
                  </a:cubicBezTo>
                  <a:cubicBezTo>
                    <a:pt x="532" y="14408"/>
                    <a:pt x="670" y="14444"/>
                    <a:pt x="807" y="14444"/>
                  </a:cubicBezTo>
                  <a:cubicBezTo>
                    <a:pt x="945" y="14444"/>
                    <a:pt x="1082" y="14408"/>
                    <a:pt x="1174" y="14334"/>
                  </a:cubicBezTo>
                  <a:cubicBezTo>
                    <a:pt x="1284" y="14298"/>
                    <a:pt x="1320" y="14261"/>
                    <a:pt x="1320" y="14151"/>
                  </a:cubicBezTo>
                  <a:lnTo>
                    <a:pt x="99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34"/>
            <p:cNvSpPr/>
            <p:nvPr/>
          </p:nvSpPr>
          <p:spPr>
            <a:xfrm>
              <a:off x="3724539" y="2361686"/>
              <a:ext cx="98065" cy="118175"/>
            </a:xfrm>
            <a:custGeom>
              <a:avLst/>
              <a:gdLst/>
              <a:ahLst/>
              <a:cxnLst/>
              <a:rect l="l" t="t" r="r" b="b"/>
              <a:pathLst>
                <a:path w="3667" h="4419" extrusionOk="0">
                  <a:moveTo>
                    <a:pt x="2248" y="0"/>
                  </a:moveTo>
                  <a:cubicBezTo>
                    <a:pt x="2042" y="0"/>
                    <a:pt x="1815" y="64"/>
                    <a:pt x="1576" y="203"/>
                  </a:cubicBezTo>
                  <a:cubicBezTo>
                    <a:pt x="697" y="716"/>
                    <a:pt x="0" y="1926"/>
                    <a:pt x="0" y="2916"/>
                  </a:cubicBezTo>
                  <a:cubicBezTo>
                    <a:pt x="0" y="3392"/>
                    <a:pt x="147" y="3686"/>
                    <a:pt x="367" y="3832"/>
                  </a:cubicBezTo>
                  <a:cubicBezTo>
                    <a:pt x="403" y="3869"/>
                    <a:pt x="477" y="3869"/>
                    <a:pt x="513" y="3942"/>
                  </a:cubicBezTo>
                  <a:lnTo>
                    <a:pt x="1393" y="4419"/>
                  </a:lnTo>
                  <a:lnTo>
                    <a:pt x="1980" y="3466"/>
                  </a:lnTo>
                  <a:cubicBezTo>
                    <a:pt x="2493" y="3026"/>
                    <a:pt x="2860" y="2366"/>
                    <a:pt x="3043" y="1743"/>
                  </a:cubicBezTo>
                  <a:lnTo>
                    <a:pt x="3666" y="680"/>
                  </a:lnTo>
                  <a:lnTo>
                    <a:pt x="2713" y="130"/>
                  </a:lnTo>
                  <a:cubicBezTo>
                    <a:pt x="2579" y="46"/>
                    <a:pt x="2421" y="0"/>
                    <a:pt x="22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34"/>
            <p:cNvSpPr/>
            <p:nvPr/>
          </p:nvSpPr>
          <p:spPr>
            <a:xfrm>
              <a:off x="3750025" y="2376260"/>
              <a:ext cx="83356" cy="107612"/>
            </a:xfrm>
            <a:custGeom>
              <a:avLst/>
              <a:gdLst/>
              <a:ahLst/>
              <a:cxnLst/>
              <a:rect l="l" t="t" r="r" b="b"/>
              <a:pathLst>
                <a:path w="3117" h="4024" extrusionOk="0">
                  <a:moveTo>
                    <a:pt x="2284" y="1"/>
                  </a:moveTo>
                  <a:cubicBezTo>
                    <a:pt x="2075" y="1"/>
                    <a:pt x="1835" y="68"/>
                    <a:pt x="1577" y="208"/>
                  </a:cubicBezTo>
                  <a:cubicBezTo>
                    <a:pt x="697" y="758"/>
                    <a:pt x="0" y="1968"/>
                    <a:pt x="0" y="2921"/>
                  </a:cubicBezTo>
                  <a:cubicBezTo>
                    <a:pt x="0" y="3618"/>
                    <a:pt x="346" y="4024"/>
                    <a:pt x="857" y="4024"/>
                  </a:cubicBezTo>
                  <a:cubicBezTo>
                    <a:pt x="1072" y="4024"/>
                    <a:pt x="1316" y="3952"/>
                    <a:pt x="1577" y="3801"/>
                  </a:cubicBezTo>
                  <a:cubicBezTo>
                    <a:pt x="2456" y="3287"/>
                    <a:pt x="3116" y="2114"/>
                    <a:pt x="3116" y="1088"/>
                  </a:cubicBezTo>
                  <a:cubicBezTo>
                    <a:pt x="3116" y="389"/>
                    <a:pt x="2787" y="1"/>
                    <a:pt x="22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34"/>
            <p:cNvSpPr/>
            <p:nvPr/>
          </p:nvSpPr>
          <p:spPr>
            <a:xfrm>
              <a:off x="3753929" y="2380780"/>
              <a:ext cx="81404" cy="102076"/>
            </a:xfrm>
            <a:custGeom>
              <a:avLst/>
              <a:gdLst/>
              <a:ahLst/>
              <a:cxnLst/>
              <a:rect l="l" t="t" r="r" b="b"/>
              <a:pathLst>
                <a:path w="3044" h="3817" extrusionOk="0">
                  <a:moveTo>
                    <a:pt x="2174" y="1"/>
                  </a:moveTo>
                  <a:cubicBezTo>
                    <a:pt x="1971" y="1"/>
                    <a:pt x="1743" y="61"/>
                    <a:pt x="1504" y="185"/>
                  </a:cubicBezTo>
                  <a:cubicBezTo>
                    <a:pt x="697" y="662"/>
                    <a:pt x="1" y="1799"/>
                    <a:pt x="1" y="2752"/>
                  </a:cubicBezTo>
                  <a:cubicBezTo>
                    <a:pt x="1" y="3434"/>
                    <a:pt x="358" y="3816"/>
                    <a:pt x="857" y="3816"/>
                  </a:cubicBezTo>
                  <a:cubicBezTo>
                    <a:pt x="1055" y="3816"/>
                    <a:pt x="1275" y="3756"/>
                    <a:pt x="1504" y="3632"/>
                  </a:cubicBezTo>
                  <a:cubicBezTo>
                    <a:pt x="2347" y="3155"/>
                    <a:pt x="3044" y="1982"/>
                    <a:pt x="3044" y="1065"/>
                  </a:cubicBezTo>
                  <a:cubicBezTo>
                    <a:pt x="3044" y="383"/>
                    <a:pt x="2686" y="1"/>
                    <a:pt x="2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34"/>
            <p:cNvSpPr/>
            <p:nvPr/>
          </p:nvSpPr>
          <p:spPr>
            <a:xfrm>
              <a:off x="3763744" y="2394017"/>
              <a:ext cx="58860" cy="74638"/>
            </a:xfrm>
            <a:custGeom>
              <a:avLst/>
              <a:gdLst/>
              <a:ahLst/>
              <a:cxnLst/>
              <a:rect l="l" t="t" r="r" b="b"/>
              <a:pathLst>
                <a:path w="2201" h="2791" extrusionOk="0">
                  <a:moveTo>
                    <a:pt x="1609" y="0"/>
                  </a:moveTo>
                  <a:cubicBezTo>
                    <a:pt x="1455" y="0"/>
                    <a:pt x="1281" y="54"/>
                    <a:pt x="1100" y="167"/>
                  </a:cubicBezTo>
                  <a:cubicBezTo>
                    <a:pt x="514" y="497"/>
                    <a:pt x="0" y="1340"/>
                    <a:pt x="0" y="2037"/>
                  </a:cubicBezTo>
                  <a:cubicBezTo>
                    <a:pt x="0" y="2519"/>
                    <a:pt x="246" y="2790"/>
                    <a:pt x="592" y="2790"/>
                  </a:cubicBezTo>
                  <a:cubicBezTo>
                    <a:pt x="746" y="2790"/>
                    <a:pt x="920" y="2736"/>
                    <a:pt x="1100" y="2623"/>
                  </a:cubicBezTo>
                  <a:cubicBezTo>
                    <a:pt x="1687" y="2257"/>
                    <a:pt x="2200" y="1450"/>
                    <a:pt x="2200" y="754"/>
                  </a:cubicBezTo>
                  <a:cubicBezTo>
                    <a:pt x="2200" y="272"/>
                    <a:pt x="1954" y="0"/>
                    <a:pt x="1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34"/>
            <p:cNvSpPr/>
            <p:nvPr/>
          </p:nvSpPr>
          <p:spPr>
            <a:xfrm>
              <a:off x="3764733" y="2396558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403" y="1"/>
                  </a:moveTo>
                  <a:cubicBezTo>
                    <a:pt x="1274" y="1"/>
                    <a:pt x="1132" y="47"/>
                    <a:pt x="990" y="145"/>
                  </a:cubicBezTo>
                  <a:cubicBezTo>
                    <a:pt x="477" y="475"/>
                    <a:pt x="0" y="1245"/>
                    <a:pt x="0" y="1832"/>
                  </a:cubicBezTo>
                  <a:cubicBezTo>
                    <a:pt x="0" y="2287"/>
                    <a:pt x="227" y="2533"/>
                    <a:pt x="537" y="2533"/>
                  </a:cubicBezTo>
                  <a:cubicBezTo>
                    <a:pt x="676" y="2533"/>
                    <a:pt x="831" y="2484"/>
                    <a:pt x="990" y="2382"/>
                  </a:cubicBezTo>
                  <a:cubicBezTo>
                    <a:pt x="1540" y="2088"/>
                    <a:pt x="1943" y="1319"/>
                    <a:pt x="1943" y="695"/>
                  </a:cubicBezTo>
                  <a:cubicBezTo>
                    <a:pt x="1943" y="258"/>
                    <a:pt x="1708" y="1"/>
                    <a:pt x="14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34"/>
            <p:cNvSpPr/>
            <p:nvPr/>
          </p:nvSpPr>
          <p:spPr>
            <a:xfrm>
              <a:off x="3767675" y="2401077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39" y="0"/>
                  </a:moveTo>
                  <a:cubicBezTo>
                    <a:pt x="1128" y="0"/>
                    <a:pt x="1006" y="39"/>
                    <a:pt x="880" y="123"/>
                  </a:cubicBezTo>
                  <a:cubicBezTo>
                    <a:pt x="807" y="160"/>
                    <a:pt x="770" y="160"/>
                    <a:pt x="733" y="196"/>
                  </a:cubicBezTo>
                  <a:cubicBezTo>
                    <a:pt x="367" y="490"/>
                    <a:pt x="37" y="966"/>
                    <a:pt x="0" y="1479"/>
                  </a:cubicBezTo>
                  <a:cubicBezTo>
                    <a:pt x="37" y="1553"/>
                    <a:pt x="0" y="1589"/>
                    <a:pt x="0" y="1626"/>
                  </a:cubicBezTo>
                  <a:cubicBezTo>
                    <a:pt x="0" y="2021"/>
                    <a:pt x="208" y="2246"/>
                    <a:pt x="502" y="2246"/>
                  </a:cubicBezTo>
                  <a:cubicBezTo>
                    <a:pt x="617" y="2246"/>
                    <a:pt x="746" y="2212"/>
                    <a:pt x="880" y="2139"/>
                  </a:cubicBezTo>
                  <a:cubicBezTo>
                    <a:pt x="1356" y="1846"/>
                    <a:pt x="1723" y="1186"/>
                    <a:pt x="1723" y="636"/>
                  </a:cubicBezTo>
                  <a:cubicBezTo>
                    <a:pt x="1723" y="243"/>
                    <a:pt x="1517" y="0"/>
                    <a:pt x="12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34"/>
            <p:cNvSpPr/>
            <p:nvPr/>
          </p:nvSpPr>
          <p:spPr>
            <a:xfrm>
              <a:off x="3771579" y="2401318"/>
              <a:ext cx="44152" cy="60973"/>
            </a:xfrm>
            <a:custGeom>
              <a:avLst/>
              <a:gdLst/>
              <a:ahLst/>
              <a:cxnLst/>
              <a:rect l="l" t="t" r="r" b="b"/>
              <a:pathLst>
                <a:path w="1651" h="2280" extrusionOk="0">
                  <a:moveTo>
                    <a:pt x="1150" y="1"/>
                  </a:moveTo>
                  <a:cubicBezTo>
                    <a:pt x="1134" y="1"/>
                    <a:pt x="1117" y="2"/>
                    <a:pt x="1101" y="4"/>
                  </a:cubicBezTo>
                  <a:cubicBezTo>
                    <a:pt x="1210" y="114"/>
                    <a:pt x="1284" y="261"/>
                    <a:pt x="1284" y="481"/>
                  </a:cubicBezTo>
                  <a:cubicBezTo>
                    <a:pt x="1284" y="994"/>
                    <a:pt x="917" y="1617"/>
                    <a:pt x="441" y="1910"/>
                  </a:cubicBezTo>
                  <a:cubicBezTo>
                    <a:pt x="257" y="1984"/>
                    <a:pt x="74" y="2020"/>
                    <a:pt x="1" y="2020"/>
                  </a:cubicBezTo>
                  <a:cubicBezTo>
                    <a:pt x="66" y="2195"/>
                    <a:pt x="197" y="2279"/>
                    <a:pt x="370" y="2279"/>
                  </a:cubicBezTo>
                  <a:cubicBezTo>
                    <a:pt x="487" y="2279"/>
                    <a:pt x="623" y="2241"/>
                    <a:pt x="771" y="2167"/>
                  </a:cubicBezTo>
                  <a:cubicBezTo>
                    <a:pt x="1210" y="1910"/>
                    <a:pt x="1650" y="1214"/>
                    <a:pt x="1650" y="664"/>
                  </a:cubicBezTo>
                  <a:cubicBezTo>
                    <a:pt x="1650" y="284"/>
                    <a:pt x="1422" y="1"/>
                    <a:pt x="1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34"/>
            <p:cNvSpPr/>
            <p:nvPr/>
          </p:nvSpPr>
          <p:spPr>
            <a:xfrm>
              <a:off x="3768638" y="2406319"/>
              <a:ext cx="27491" cy="36423"/>
            </a:xfrm>
            <a:custGeom>
              <a:avLst/>
              <a:gdLst/>
              <a:ahLst/>
              <a:cxnLst/>
              <a:rect l="l" t="t" r="r" b="b"/>
              <a:pathLst>
                <a:path w="1028" h="1362" extrusionOk="0">
                  <a:moveTo>
                    <a:pt x="734" y="0"/>
                  </a:moveTo>
                  <a:cubicBezTo>
                    <a:pt x="367" y="294"/>
                    <a:pt x="37" y="807"/>
                    <a:pt x="1" y="1247"/>
                  </a:cubicBezTo>
                  <a:cubicBezTo>
                    <a:pt x="60" y="1325"/>
                    <a:pt x="140" y="1362"/>
                    <a:pt x="229" y="1362"/>
                  </a:cubicBezTo>
                  <a:cubicBezTo>
                    <a:pt x="307" y="1362"/>
                    <a:pt x="392" y="1334"/>
                    <a:pt x="477" y="1283"/>
                  </a:cubicBezTo>
                  <a:cubicBezTo>
                    <a:pt x="771" y="1100"/>
                    <a:pt x="1027" y="697"/>
                    <a:pt x="1027" y="367"/>
                  </a:cubicBezTo>
                  <a:cubicBezTo>
                    <a:pt x="1027" y="147"/>
                    <a:pt x="917" y="0"/>
                    <a:pt x="7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34"/>
            <p:cNvSpPr/>
            <p:nvPr/>
          </p:nvSpPr>
          <p:spPr>
            <a:xfrm>
              <a:off x="3769627" y="2408271"/>
              <a:ext cx="33348" cy="40221"/>
            </a:xfrm>
            <a:custGeom>
              <a:avLst/>
              <a:gdLst/>
              <a:ahLst/>
              <a:cxnLst/>
              <a:rect l="l" t="t" r="r" b="b"/>
              <a:pathLst>
                <a:path w="1247" h="1504" extrusionOk="0">
                  <a:moveTo>
                    <a:pt x="844" y="1"/>
                  </a:moveTo>
                  <a:lnTo>
                    <a:pt x="294" y="624"/>
                  </a:lnTo>
                  <a:lnTo>
                    <a:pt x="0" y="1284"/>
                  </a:lnTo>
                  <a:lnTo>
                    <a:pt x="440" y="1504"/>
                  </a:lnTo>
                  <a:lnTo>
                    <a:pt x="1247" y="221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34"/>
            <p:cNvSpPr/>
            <p:nvPr/>
          </p:nvSpPr>
          <p:spPr>
            <a:xfrm>
              <a:off x="3777463" y="2413619"/>
              <a:ext cx="29443" cy="36397"/>
            </a:xfrm>
            <a:custGeom>
              <a:avLst/>
              <a:gdLst/>
              <a:ahLst/>
              <a:cxnLst/>
              <a:rect l="l" t="t" r="r" b="b"/>
              <a:pathLst>
                <a:path w="1101" h="1361" extrusionOk="0">
                  <a:moveTo>
                    <a:pt x="786" y="0"/>
                  </a:moveTo>
                  <a:cubicBezTo>
                    <a:pt x="716" y="0"/>
                    <a:pt x="637" y="19"/>
                    <a:pt x="551" y="57"/>
                  </a:cubicBezTo>
                  <a:cubicBezTo>
                    <a:pt x="221" y="204"/>
                    <a:pt x="1" y="607"/>
                    <a:pt x="1" y="974"/>
                  </a:cubicBezTo>
                  <a:cubicBezTo>
                    <a:pt x="1" y="1217"/>
                    <a:pt x="120" y="1361"/>
                    <a:pt x="315" y="1361"/>
                  </a:cubicBezTo>
                  <a:cubicBezTo>
                    <a:pt x="385" y="1361"/>
                    <a:pt x="464" y="1342"/>
                    <a:pt x="551" y="1304"/>
                  </a:cubicBezTo>
                  <a:cubicBezTo>
                    <a:pt x="881" y="1120"/>
                    <a:pt x="1100" y="681"/>
                    <a:pt x="1100" y="387"/>
                  </a:cubicBezTo>
                  <a:cubicBezTo>
                    <a:pt x="1100" y="144"/>
                    <a:pt x="981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34"/>
            <p:cNvSpPr/>
            <p:nvPr/>
          </p:nvSpPr>
          <p:spPr>
            <a:xfrm>
              <a:off x="3042178" y="2883325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57" y="1"/>
                  </a:moveTo>
                  <a:cubicBezTo>
                    <a:pt x="2050" y="1"/>
                    <a:pt x="1806" y="73"/>
                    <a:pt x="1540" y="237"/>
                  </a:cubicBezTo>
                  <a:cubicBezTo>
                    <a:pt x="697" y="750"/>
                    <a:pt x="1" y="1923"/>
                    <a:pt x="1" y="2950"/>
                  </a:cubicBezTo>
                  <a:cubicBezTo>
                    <a:pt x="1" y="3390"/>
                    <a:pt x="147" y="3720"/>
                    <a:pt x="367" y="3866"/>
                  </a:cubicBezTo>
                  <a:cubicBezTo>
                    <a:pt x="404" y="3903"/>
                    <a:pt x="440" y="3903"/>
                    <a:pt x="514" y="3940"/>
                  </a:cubicBezTo>
                  <a:lnTo>
                    <a:pt x="1357" y="4453"/>
                  </a:lnTo>
                  <a:lnTo>
                    <a:pt x="1980" y="3500"/>
                  </a:lnTo>
                  <a:cubicBezTo>
                    <a:pt x="2457" y="3023"/>
                    <a:pt x="2823" y="2400"/>
                    <a:pt x="3007" y="1740"/>
                  </a:cubicBezTo>
                  <a:lnTo>
                    <a:pt x="3667" y="677"/>
                  </a:lnTo>
                  <a:lnTo>
                    <a:pt x="2677" y="127"/>
                  </a:lnTo>
                  <a:cubicBezTo>
                    <a:pt x="2563" y="46"/>
                    <a:pt x="2422" y="1"/>
                    <a:pt x="22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3067663" y="2898194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8" y="0"/>
                  </a:moveTo>
                  <a:cubicBezTo>
                    <a:pt x="2075" y="0"/>
                    <a:pt x="1833" y="75"/>
                    <a:pt x="1577" y="231"/>
                  </a:cubicBezTo>
                  <a:cubicBezTo>
                    <a:pt x="697" y="781"/>
                    <a:pt x="1" y="1954"/>
                    <a:pt x="1" y="2944"/>
                  </a:cubicBezTo>
                  <a:cubicBezTo>
                    <a:pt x="1" y="3631"/>
                    <a:pt x="337" y="4018"/>
                    <a:pt x="837" y="4018"/>
                  </a:cubicBezTo>
                  <a:cubicBezTo>
                    <a:pt x="1057" y="4018"/>
                    <a:pt x="1309" y="3943"/>
                    <a:pt x="1577" y="3787"/>
                  </a:cubicBezTo>
                  <a:cubicBezTo>
                    <a:pt x="2420" y="3274"/>
                    <a:pt x="3117" y="2100"/>
                    <a:pt x="3117" y="1111"/>
                  </a:cubicBezTo>
                  <a:cubicBezTo>
                    <a:pt x="3117" y="395"/>
                    <a:pt x="2779" y="0"/>
                    <a:pt x="228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3071594" y="2902713"/>
              <a:ext cx="80415" cy="102344"/>
            </a:xfrm>
            <a:custGeom>
              <a:avLst/>
              <a:gdLst/>
              <a:ahLst/>
              <a:cxnLst/>
              <a:rect l="l" t="t" r="r" b="b"/>
              <a:pathLst>
                <a:path w="3007" h="3827" extrusionOk="0">
                  <a:moveTo>
                    <a:pt x="2192" y="0"/>
                  </a:moveTo>
                  <a:cubicBezTo>
                    <a:pt x="1986" y="0"/>
                    <a:pt x="1753" y="67"/>
                    <a:pt x="1503" y="208"/>
                  </a:cubicBezTo>
                  <a:cubicBezTo>
                    <a:pt x="660" y="648"/>
                    <a:pt x="0" y="1785"/>
                    <a:pt x="0" y="2775"/>
                  </a:cubicBezTo>
                  <a:cubicBezTo>
                    <a:pt x="0" y="3446"/>
                    <a:pt x="327" y="3826"/>
                    <a:pt x="815" y="3826"/>
                  </a:cubicBezTo>
                  <a:cubicBezTo>
                    <a:pt x="1020" y="3826"/>
                    <a:pt x="1254" y="3759"/>
                    <a:pt x="1503" y="3618"/>
                  </a:cubicBezTo>
                  <a:cubicBezTo>
                    <a:pt x="2347" y="3178"/>
                    <a:pt x="3007" y="1968"/>
                    <a:pt x="3007" y="1052"/>
                  </a:cubicBezTo>
                  <a:cubicBezTo>
                    <a:pt x="3007" y="380"/>
                    <a:pt x="2679" y="0"/>
                    <a:pt x="21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3081382" y="2915763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593" y="1"/>
                  </a:moveTo>
                  <a:cubicBezTo>
                    <a:pt x="1443" y="1"/>
                    <a:pt x="1275" y="51"/>
                    <a:pt x="1101" y="160"/>
                  </a:cubicBezTo>
                  <a:cubicBezTo>
                    <a:pt x="441" y="527"/>
                    <a:pt x="1" y="1370"/>
                    <a:pt x="1" y="2030"/>
                  </a:cubicBezTo>
                  <a:cubicBezTo>
                    <a:pt x="1" y="2521"/>
                    <a:pt x="256" y="2812"/>
                    <a:pt x="613" y="2812"/>
                  </a:cubicBezTo>
                  <a:cubicBezTo>
                    <a:pt x="761" y="2812"/>
                    <a:pt x="928" y="2761"/>
                    <a:pt x="1101" y="2653"/>
                  </a:cubicBezTo>
                  <a:cubicBezTo>
                    <a:pt x="1687" y="2287"/>
                    <a:pt x="2201" y="1443"/>
                    <a:pt x="2201" y="747"/>
                  </a:cubicBezTo>
                  <a:cubicBezTo>
                    <a:pt x="2201" y="283"/>
                    <a:pt x="1947" y="1"/>
                    <a:pt x="15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3082372" y="2918919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407" y="1"/>
                  </a:moveTo>
                  <a:cubicBezTo>
                    <a:pt x="1268" y="1"/>
                    <a:pt x="1113" y="50"/>
                    <a:pt x="954" y="152"/>
                  </a:cubicBezTo>
                  <a:cubicBezTo>
                    <a:pt x="477" y="446"/>
                    <a:pt x="1" y="1252"/>
                    <a:pt x="1" y="1839"/>
                  </a:cubicBezTo>
                  <a:cubicBezTo>
                    <a:pt x="1" y="2276"/>
                    <a:pt x="236" y="2533"/>
                    <a:pt x="540" y="2533"/>
                  </a:cubicBezTo>
                  <a:cubicBezTo>
                    <a:pt x="670" y="2533"/>
                    <a:pt x="812" y="2487"/>
                    <a:pt x="954" y="2389"/>
                  </a:cubicBezTo>
                  <a:cubicBezTo>
                    <a:pt x="1504" y="2059"/>
                    <a:pt x="1944" y="1325"/>
                    <a:pt x="1944" y="702"/>
                  </a:cubicBezTo>
                  <a:cubicBezTo>
                    <a:pt x="1944" y="247"/>
                    <a:pt x="1716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34"/>
            <p:cNvSpPr/>
            <p:nvPr/>
          </p:nvSpPr>
          <p:spPr>
            <a:xfrm>
              <a:off x="3084324" y="2923064"/>
              <a:ext cx="47094" cy="60278"/>
            </a:xfrm>
            <a:custGeom>
              <a:avLst/>
              <a:gdLst/>
              <a:ahLst/>
              <a:cxnLst/>
              <a:rect l="l" t="t" r="r" b="b"/>
              <a:pathLst>
                <a:path w="1761" h="2254" extrusionOk="0">
                  <a:moveTo>
                    <a:pt x="1258" y="1"/>
                  </a:moveTo>
                  <a:cubicBezTo>
                    <a:pt x="1143" y="1"/>
                    <a:pt x="1015" y="35"/>
                    <a:pt x="881" y="107"/>
                  </a:cubicBezTo>
                  <a:cubicBezTo>
                    <a:pt x="844" y="181"/>
                    <a:pt x="807" y="181"/>
                    <a:pt x="734" y="217"/>
                  </a:cubicBezTo>
                  <a:cubicBezTo>
                    <a:pt x="368" y="474"/>
                    <a:pt x="74" y="987"/>
                    <a:pt x="1" y="1500"/>
                  </a:cubicBezTo>
                  <a:lnTo>
                    <a:pt x="38" y="1647"/>
                  </a:lnTo>
                  <a:cubicBezTo>
                    <a:pt x="38" y="2031"/>
                    <a:pt x="234" y="2254"/>
                    <a:pt x="502" y="2254"/>
                  </a:cubicBezTo>
                  <a:cubicBezTo>
                    <a:pt x="618" y="2254"/>
                    <a:pt x="748" y="2212"/>
                    <a:pt x="881" y="2124"/>
                  </a:cubicBezTo>
                  <a:cubicBezTo>
                    <a:pt x="1394" y="1867"/>
                    <a:pt x="1761" y="1170"/>
                    <a:pt x="1761" y="621"/>
                  </a:cubicBezTo>
                  <a:cubicBezTo>
                    <a:pt x="1761" y="225"/>
                    <a:pt x="1552" y="1"/>
                    <a:pt x="12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34"/>
            <p:cNvSpPr/>
            <p:nvPr/>
          </p:nvSpPr>
          <p:spPr>
            <a:xfrm>
              <a:off x="3088255" y="2923652"/>
              <a:ext cx="44152" cy="60465"/>
            </a:xfrm>
            <a:custGeom>
              <a:avLst/>
              <a:gdLst/>
              <a:ahLst/>
              <a:cxnLst/>
              <a:rect l="l" t="t" r="r" b="b"/>
              <a:pathLst>
                <a:path w="1651" h="2261" extrusionOk="0">
                  <a:moveTo>
                    <a:pt x="1199" y="1"/>
                  </a:moveTo>
                  <a:cubicBezTo>
                    <a:pt x="1168" y="1"/>
                    <a:pt x="1135" y="4"/>
                    <a:pt x="1100" y="12"/>
                  </a:cubicBezTo>
                  <a:cubicBezTo>
                    <a:pt x="1247" y="85"/>
                    <a:pt x="1284" y="232"/>
                    <a:pt x="1284" y="452"/>
                  </a:cubicBezTo>
                  <a:cubicBezTo>
                    <a:pt x="1284" y="965"/>
                    <a:pt x="917" y="1625"/>
                    <a:pt x="477" y="1882"/>
                  </a:cubicBezTo>
                  <a:cubicBezTo>
                    <a:pt x="294" y="1992"/>
                    <a:pt x="111" y="2028"/>
                    <a:pt x="1" y="2028"/>
                  </a:cubicBezTo>
                  <a:cubicBezTo>
                    <a:pt x="91" y="2186"/>
                    <a:pt x="236" y="2261"/>
                    <a:pt x="420" y="2261"/>
                  </a:cubicBezTo>
                  <a:cubicBezTo>
                    <a:pt x="536" y="2261"/>
                    <a:pt x="666" y="2231"/>
                    <a:pt x="807" y="2175"/>
                  </a:cubicBezTo>
                  <a:cubicBezTo>
                    <a:pt x="1247" y="1882"/>
                    <a:pt x="1650" y="1185"/>
                    <a:pt x="1650" y="635"/>
                  </a:cubicBezTo>
                  <a:cubicBezTo>
                    <a:pt x="1650" y="274"/>
                    <a:pt x="1474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3086303" y="2928867"/>
              <a:ext cx="26502" cy="35701"/>
            </a:xfrm>
            <a:custGeom>
              <a:avLst/>
              <a:gdLst/>
              <a:ahLst/>
              <a:cxnLst/>
              <a:rect l="l" t="t" r="r" b="b"/>
              <a:pathLst>
                <a:path w="991" h="1335" extrusionOk="0">
                  <a:moveTo>
                    <a:pt x="733" y="0"/>
                  </a:moveTo>
                  <a:cubicBezTo>
                    <a:pt x="330" y="257"/>
                    <a:pt x="37" y="770"/>
                    <a:pt x="0" y="1247"/>
                  </a:cubicBezTo>
                  <a:cubicBezTo>
                    <a:pt x="41" y="1307"/>
                    <a:pt x="114" y="1334"/>
                    <a:pt x="203" y="1334"/>
                  </a:cubicBezTo>
                  <a:cubicBezTo>
                    <a:pt x="275" y="1334"/>
                    <a:pt x="358" y="1316"/>
                    <a:pt x="440" y="1283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3087266" y="2929830"/>
              <a:ext cx="32385" cy="40221"/>
            </a:xfrm>
            <a:custGeom>
              <a:avLst/>
              <a:gdLst/>
              <a:ahLst/>
              <a:cxnLst/>
              <a:rect l="l" t="t" r="r" b="b"/>
              <a:pathLst>
                <a:path w="1211" h="1504" extrusionOk="0">
                  <a:moveTo>
                    <a:pt x="844" y="1"/>
                  </a:moveTo>
                  <a:lnTo>
                    <a:pt x="294" y="624"/>
                  </a:lnTo>
                  <a:lnTo>
                    <a:pt x="1" y="1284"/>
                  </a:lnTo>
                  <a:lnTo>
                    <a:pt x="404" y="1504"/>
                  </a:lnTo>
                  <a:lnTo>
                    <a:pt x="1211" y="221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3095128" y="2936141"/>
              <a:ext cx="29443" cy="35461"/>
            </a:xfrm>
            <a:custGeom>
              <a:avLst/>
              <a:gdLst/>
              <a:ahLst/>
              <a:cxnLst/>
              <a:rect l="l" t="t" r="r" b="b"/>
              <a:pathLst>
                <a:path w="1101" h="1326" extrusionOk="0">
                  <a:moveTo>
                    <a:pt x="774" y="1"/>
                  </a:moveTo>
                  <a:cubicBezTo>
                    <a:pt x="705" y="1"/>
                    <a:pt x="629" y="19"/>
                    <a:pt x="550" y="58"/>
                  </a:cubicBezTo>
                  <a:cubicBezTo>
                    <a:pt x="220" y="168"/>
                    <a:pt x="0" y="608"/>
                    <a:pt x="0" y="975"/>
                  </a:cubicBezTo>
                  <a:cubicBezTo>
                    <a:pt x="0" y="1189"/>
                    <a:pt x="118" y="1326"/>
                    <a:pt x="311" y="1326"/>
                  </a:cubicBezTo>
                  <a:cubicBezTo>
                    <a:pt x="381" y="1326"/>
                    <a:pt x="462" y="1307"/>
                    <a:pt x="550" y="1268"/>
                  </a:cubicBezTo>
                  <a:cubicBezTo>
                    <a:pt x="843" y="1085"/>
                    <a:pt x="1100" y="681"/>
                    <a:pt x="1100" y="351"/>
                  </a:cubicBezTo>
                  <a:cubicBezTo>
                    <a:pt x="1100" y="137"/>
                    <a:pt x="962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3097080" y="2563164"/>
              <a:ext cx="35327" cy="386322"/>
            </a:xfrm>
            <a:custGeom>
              <a:avLst/>
              <a:gdLst/>
              <a:ahLst/>
              <a:cxnLst/>
              <a:rect l="l" t="t" r="r" b="b"/>
              <a:pathLst>
                <a:path w="1321" h="14446" extrusionOk="0">
                  <a:moveTo>
                    <a:pt x="990" y="1"/>
                  </a:moveTo>
                  <a:lnTo>
                    <a:pt x="1" y="74"/>
                  </a:lnTo>
                  <a:lnTo>
                    <a:pt x="330" y="14189"/>
                  </a:lnTo>
                  <a:cubicBezTo>
                    <a:pt x="330" y="14225"/>
                    <a:pt x="367" y="14298"/>
                    <a:pt x="440" y="14335"/>
                  </a:cubicBezTo>
                  <a:cubicBezTo>
                    <a:pt x="532" y="14408"/>
                    <a:pt x="679" y="14445"/>
                    <a:pt x="821" y="14445"/>
                  </a:cubicBezTo>
                  <a:cubicBezTo>
                    <a:pt x="963" y="14445"/>
                    <a:pt x="1100" y="14408"/>
                    <a:pt x="1174" y="14335"/>
                  </a:cubicBezTo>
                  <a:cubicBezTo>
                    <a:pt x="1284" y="14298"/>
                    <a:pt x="1320" y="14262"/>
                    <a:pt x="1320" y="14189"/>
                  </a:cubicBezTo>
                  <a:lnTo>
                    <a:pt x="99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3085313" y="2909720"/>
              <a:ext cx="98065" cy="118175"/>
            </a:xfrm>
            <a:custGeom>
              <a:avLst/>
              <a:gdLst/>
              <a:ahLst/>
              <a:cxnLst/>
              <a:rect l="l" t="t" r="r" b="b"/>
              <a:pathLst>
                <a:path w="3667" h="4419" extrusionOk="0">
                  <a:moveTo>
                    <a:pt x="2226" y="0"/>
                  </a:moveTo>
                  <a:cubicBezTo>
                    <a:pt x="2017" y="0"/>
                    <a:pt x="1779" y="64"/>
                    <a:pt x="1540" y="203"/>
                  </a:cubicBezTo>
                  <a:cubicBezTo>
                    <a:pt x="660" y="716"/>
                    <a:pt x="1" y="1889"/>
                    <a:pt x="1" y="2916"/>
                  </a:cubicBezTo>
                  <a:cubicBezTo>
                    <a:pt x="1" y="3356"/>
                    <a:pt x="111" y="3686"/>
                    <a:pt x="367" y="3832"/>
                  </a:cubicBezTo>
                  <a:cubicBezTo>
                    <a:pt x="404" y="3869"/>
                    <a:pt x="441" y="3869"/>
                    <a:pt x="477" y="3906"/>
                  </a:cubicBezTo>
                  <a:lnTo>
                    <a:pt x="1357" y="4419"/>
                  </a:lnTo>
                  <a:lnTo>
                    <a:pt x="1944" y="3466"/>
                  </a:lnTo>
                  <a:cubicBezTo>
                    <a:pt x="2457" y="2989"/>
                    <a:pt x="2823" y="2366"/>
                    <a:pt x="3007" y="1706"/>
                  </a:cubicBezTo>
                  <a:lnTo>
                    <a:pt x="3667" y="680"/>
                  </a:lnTo>
                  <a:lnTo>
                    <a:pt x="2677" y="130"/>
                  </a:lnTo>
                  <a:cubicBezTo>
                    <a:pt x="2559" y="46"/>
                    <a:pt x="2403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3110799" y="2923679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76" y="1"/>
                  </a:moveTo>
                  <a:cubicBezTo>
                    <a:pt x="2057" y="1"/>
                    <a:pt x="1807" y="75"/>
                    <a:pt x="1541" y="231"/>
                  </a:cubicBezTo>
                  <a:cubicBezTo>
                    <a:pt x="697" y="744"/>
                    <a:pt x="1" y="1991"/>
                    <a:pt x="1" y="2944"/>
                  </a:cubicBezTo>
                  <a:cubicBezTo>
                    <a:pt x="1" y="3631"/>
                    <a:pt x="337" y="4018"/>
                    <a:pt x="825" y="4018"/>
                  </a:cubicBezTo>
                  <a:cubicBezTo>
                    <a:pt x="1039" y="4018"/>
                    <a:pt x="1283" y="3944"/>
                    <a:pt x="1541" y="3787"/>
                  </a:cubicBezTo>
                  <a:cubicBezTo>
                    <a:pt x="2420" y="3310"/>
                    <a:pt x="3117" y="2101"/>
                    <a:pt x="3117" y="1111"/>
                  </a:cubicBezTo>
                  <a:cubicBezTo>
                    <a:pt x="3117" y="395"/>
                    <a:pt x="2779" y="1"/>
                    <a:pt x="227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34"/>
            <p:cNvSpPr/>
            <p:nvPr/>
          </p:nvSpPr>
          <p:spPr>
            <a:xfrm>
              <a:off x="3113741" y="2928199"/>
              <a:ext cx="81404" cy="102344"/>
            </a:xfrm>
            <a:custGeom>
              <a:avLst/>
              <a:gdLst/>
              <a:ahLst/>
              <a:cxnLst/>
              <a:rect l="l" t="t" r="r" b="b"/>
              <a:pathLst>
                <a:path w="3044" h="3827" extrusionOk="0">
                  <a:moveTo>
                    <a:pt x="2212" y="0"/>
                  </a:moveTo>
                  <a:cubicBezTo>
                    <a:pt x="2008" y="0"/>
                    <a:pt x="1779" y="68"/>
                    <a:pt x="1540" y="209"/>
                  </a:cubicBezTo>
                  <a:cubicBezTo>
                    <a:pt x="697" y="648"/>
                    <a:pt x="1" y="1822"/>
                    <a:pt x="1" y="2775"/>
                  </a:cubicBezTo>
                  <a:cubicBezTo>
                    <a:pt x="1" y="3446"/>
                    <a:pt x="346" y="3826"/>
                    <a:pt x="845" y="3826"/>
                  </a:cubicBezTo>
                  <a:cubicBezTo>
                    <a:pt x="1054" y="3826"/>
                    <a:pt x="1291" y="3759"/>
                    <a:pt x="1540" y="3618"/>
                  </a:cubicBezTo>
                  <a:cubicBezTo>
                    <a:pt x="2347" y="3178"/>
                    <a:pt x="3044" y="1968"/>
                    <a:pt x="3044" y="1052"/>
                  </a:cubicBezTo>
                  <a:cubicBezTo>
                    <a:pt x="3044" y="381"/>
                    <a:pt x="2698" y="0"/>
                    <a:pt x="22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34"/>
            <p:cNvSpPr/>
            <p:nvPr/>
          </p:nvSpPr>
          <p:spPr>
            <a:xfrm>
              <a:off x="3124545" y="2941249"/>
              <a:ext cx="57844" cy="75227"/>
            </a:xfrm>
            <a:custGeom>
              <a:avLst/>
              <a:gdLst/>
              <a:ahLst/>
              <a:cxnLst/>
              <a:rect l="l" t="t" r="r" b="b"/>
              <a:pathLst>
                <a:path w="2163" h="2813" extrusionOk="0">
                  <a:moveTo>
                    <a:pt x="1572" y="1"/>
                  </a:moveTo>
                  <a:cubicBezTo>
                    <a:pt x="1421" y="1"/>
                    <a:pt x="1249" y="51"/>
                    <a:pt x="1063" y="160"/>
                  </a:cubicBezTo>
                  <a:cubicBezTo>
                    <a:pt x="477" y="490"/>
                    <a:pt x="0" y="1370"/>
                    <a:pt x="0" y="2030"/>
                  </a:cubicBezTo>
                  <a:cubicBezTo>
                    <a:pt x="0" y="2521"/>
                    <a:pt x="237" y="2812"/>
                    <a:pt x="583" y="2812"/>
                  </a:cubicBezTo>
                  <a:cubicBezTo>
                    <a:pt x="727" y="2812"/>
                    <a:pt x="890" y="2761"/>
                    <a:pt x="1063" y="2653"/>
                  </a:cubicBezTo>
                  <a:cubicBezTo>
                    <a:pt x="1686" y="2287"/>
                    <a:pt x="2163" y="1444"/>
                    <a:pt x="2163" y="747"/>
                  </a:cubicBezTo>
                  <a:cubicBezTo>
                    <a:pt x="2163" y="283"/>
                    <a:pt x="1928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3126497" y="2944405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407" y="1"/>
                  </a:moveTo>
                  <a:cubicBezTo>
                    <a:pt x="1268" y="1"/>
                    <a:pt x="1112" y="50"/>
                    <a:pt x="954" y="152"/>
                  </a:cubicBezTo>
                  <a:cubicBezTo>
                    <a:pt x="404" y="482"/>
                    <a:pt x="0" y="1216"/>
                    <a:pt x="0" y="1839"/>
                  </a:cubicBezTo>
                  <a:cubicBezTo>
                    <a:pt x="0" y="2276"/>
                    <a:pt x="217" y="2533"/>
                    <a:pt x="524" y="2533"/>
                  </a:cubicBezTo>
                  <a:cubicBezTo>
                    <a:pt x="654" y="2533"/>
                    <a:pt x="801" y="2487"/>
                    <a:pt x="954" y="2389"/>
                  </a:cubicBezTo>
                  <a:cubicBezTo>
                    <a:pt x="1503" y="2059"/>
                    <a:pt x="1943" y="1326"/>
                    <a:pt x="1943" y="702"/>
                  </a:cubicBezTo>
                  <a:cubicBezTo>
                    <a:pt x="1943" y="247"/>
                    <a:pt x="1716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3128449" y="2948897"/>
              <a:ext cx="47094" cy="60304"/>
            </a:xfrm>
            <a:custGeom>
              <a:avLst/>
              <a:gdLst/>
              <a:ahLst/>
              <a:cxnLst/>
              <a:rect l="l" t="t" r="r" b="b"/>
              <a:pathLst>
                <a:path w="1761" h="2255" extrusionOk="0">
                  <a:moveTo>
                    <a:pt x="1283" y="1"/>
                  </a:moveTo>
                  <a:cubicBezTo>
                    <a:pt x="1162" y="1"/>
                    <a:pt x="1024" y="43"/>
                    <a:pt x="881" y="131"/>
                  </a:cubicBezTo>
                  <a:cubicBezTo>
                    <a:pt x="844" y="168"/>
                    <a:pt x="807" y="168"/>
                    <a:pt x="771" y="204"/>
                  </a:cubicBezTo>
                  <a:cubicBezTo>
                    <a:pt x="367" y="498"/>
                    <a:pt x="74" y="974"/>
                    <a:pt x="1" y="1488"/>
                  </a:cubicBezTo>
                  <a:lnTo>
                    <a:pt x="37" y="1634"/>
                  </a:lnTo>
                  <a:cubicBezTo>
                    <a:pt x="37" y="2029"/>
                    <a:pt x="246" y="2254"/>
                    <a:pt x="526" y="2254"/>
                  </a:cubicBezTo>
                  <a:cubicBezTo>
                    <a:pt x="636" y="2254"/>
                    <a:pt x="757" y="2220"/>
                    <a:pt x="881" y="2147"/>
                  </a:cubicBezTo>
                  <a:cubicBezTo>
                    <a:pt x="1394" y="1854"/>
                    <a:pt x="1760" y="1158"/>
                    <a:pt x="1760" y="608"/>
                  </a:cubicBezTo>
                  <a:cubicBezTo>
                    <a:pt x="1760" y="224"/>
                    <a:pt x="156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3131391" y="2949352"/>
              <a:ext cx="44152" cy="60679"/>
            </a:xfrm>
            <a:custGeom>
              <a:avLst/>
              <a:gdLst/>
              <a:ahLst/>
              <a:cxnLst/>
              <a:rect l="l" t="t" r="r" b="b"/>
              <a:pathLst>
                <a:path w="1651" h="2269" extrusionOk="0">
                  <a:moveTo>
                    <a:pt x="1162" y="1"/>
                  </a:moveTo>
                  <a:cubicBezTo>
                    <a:pt x="1142" y="1"/>
                    <a:pt x="1121" y="2"/>
                    <a:pt x="1100" y="4"/>
                  </a:cubicBezTo>
                  <a:cubicBezTo>
                    <a:pt x="1247" y="77"/>
                    <a:pt x="1284" y="224"/>
                    <a:pt x="1284" y="444"/>
                  </a:cubicBezTo>
                  <a:cubicBezTo>
                    <a:pt x="1284" y="957"/>
                    <a:pt x="917" y="1617"/>
                    <a:pt x="477" y="1874"/>
                  </a:cubicBezTo>
                  <a:cubicBezTo>
                    <a:pt x="257" y="1984"/>
                    <a:pt x="147" y="2020"/>
                    <a:pt x="1" y="2020"/>
                  </a:cubicBezTo>
                  <a:cubicBezTo>
                    <a:pt x="92" y="2180"/>
                    <a:pt x="226" y="2269"/>
                    <a:pt x="402" y="2269"/>
                  </a:cubicBezTo>
                  <a:cubicBezTo>
                    <a:pt x="509" y="2269"/>
                    <a:pt x="632" y="2236"/>
                    <a:pt x="771" y="2167"/>
                  </a:cubicBezTo>
                  <a:cubicBezTo>
                    <a:pt x="1247" y="1874"/>
                    <a:pt x="1650" y="1177"/>
                    <a:pt x="1650" y="627"/>
                  </a:cubicBezTo>
                  <a:cubicBezTo>
                    <a:pt x="1650" y="250"/>
                    <a:pt x="1457" y="1"/>
                    <a:pt x="11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3129438" y="2954353"/>
              <a:ext cx="26502" cy="36423"/>
            </a:xfrm>
            <a:custGeom>
              <a:avLst/>
              <a:gdLst/>
              <a:ahLst/>
              <a:cxnLst/>
              <a:rect l="l" t="t" r="r" b="b"/>
              <a:pathLst>
                <a:path w="991" h="1362" extrusionOk="0">
                  <a:moveTo>
                    <a:pt x="734" y="0"/>
                  </a:moveTo>
                  <a:cubicBezTo>
                    <a:pt x="330" y="294"/>
                    <a:pt x="37" y="770"/>
                    <a:pt x="0" y="1247"/>
                  </a:cubicBezTo>
                  <a:cubicBezTo>
                    <a:pt x="40" y="1325"/>
                    <a:pt x="110" y="1362"/>
                    <a:pt x="196" y="1362"/>
                  </a:cubicBezTo>
                  <a:cubicBezTo>
                    <a:pt x="270" y="1362"/>
                    <a:pt x="355" y="1335"/>
                    <a:pt x="440" y="1284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3131391" y="2954353"/>
              <a:ext cx="31396" cy="41210"/>
            </a:xfrm>
            <a:custGeom>
              <a:avLst/>
              <a:gdLst/>
              <a:ahLst/>
              <a:cxnLst/>
              <a:rect l="l" t="t" r="r" b="b"/>
              <a:pathLst>
                <a:path w="1174" h="1541" extrusionOk="0">
                  <a:moveTo>
                    <a:pt x="771" y="0"/>
                  </a:moveTo>
                  <a:lnTo>
                    <a:pt x="257" y="624"/>
                  </a:lnTo>
                  <a:lnTo>
                    <a:pt x="1" y="1320"/>
                  </a:lnTo>
                  <a:lnTo>
                    <a:pt x="367" y="1540"/>
                  </a:lnTo>
                  <a:lnTo>
                    <a:pt x="1174" y="220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3137274" y="2960664"/>
              <a:ext cx="29443" cy="35461"/>
            </a:xfrm>
            <a:custGeom>
              <a:avLst/>
              <a:gdLst/>
              <a:ahLst/>
              <a:cxnLst/>
              <a:rect l="l" t="t" r="r" b="b"/>
              <a:pathLst>
                <a:path w="1101" h="1326" extrusionOk="0">
                  <a:moveTo>
                    <a:pt x="790" y="0"/>
                  </a:moveTo>
                  <a:cubicBezTo>
                    <a:pt x="719" y="0"/>
                    <a:pt x="639" y="18"/>
                    <a:pt x="551" y="58"/>
                  </a:cubicBezTo>
                  <a:cubicBezTo>
                    <a:pt x="294" y="241"/>
                    <a:pt x="1" y="644"/>
                    <a:pt x="1" y="974"/>
                  </a:cubicBezTo>
                  <a:cubicBezTo>
                    <a:pt x="1" y="1189"/>
                    <a:pt x="138" y="1325"/>
                    <a:pt x="327" y="1325"/>
                  </a:cubicBezTo>
                  <a:cubicBezTo>
                    <a:pt x="396" y="1325"/>
                    <a:pt x="472" y="1307"/>
                    <a:pt x="551" y="1268"/>
                  </a:cubicBezTo>
                  <a:cubicBezTo>
                    <a:pt x="880" y="1084"/>
                    <a:pt x="1100" y="681"/>
                    <a:pt x="1100" y="351"/>
                  </a:cubicBezTo>
                  <a:cubicBezTo>
                    <a:pt x="1100" y="136"/>
                    <a:pt x="983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3203943" y="2974410"/>
              <a:ext cx="98065" cy="118202"/>
            </a:xfrm>
            <a:custGeom>
              <a:avLst/>
              <a:gdLst/>
              <a:ahLst/>
              <a:cxnLst/>
              <a:rect l="l" t="t" r="r" b="b"/>
              <a:pathLst>
                <a:path w="3667" h="4420" extrusionOk="0">
                  <a:moveTo>
                    <a:pt x="2239" y="1"/>
                  </a:moveTo>
                  <a:cubicBezTo>
                    <a:pt x="2035" y="1"/>
                    <a:pt x="1799" y="65"/>
                    <a:pt x="1540" y="204"/>
                  </a:cubicBezTo>
                  <a:cubicBezTo>
                    <a:pt x="697" y="717"/>
                    <a:pt x="0" y="1927"/>
                    <a:pt x="0" y="2916"/>
                  </a:cubicBezTo>
                  <a:cubicBezTo>
                    <a:pt x="0" y="3393"/>
                    <a:pt x="147" y="3686"/>
                    <a:pt x="367" y="3833"/>
                  </a:cubicBezTo>
                  <a:cubicBezTo>
                    <a:pt x="404" y="3870"/>
                    <a:pt x="440" y="3870"/>
                    <a:pt x="514" y="3943"/>
                  </a:cubicBezTo>
                  <a:lnTo>
                    <a:pt x="1357" y="4420"/>
                  </a:lnTo>
                  <a:lnTo>
                    <a:pt x="1980" y="3466"/>
                  </a:lnTo>
                  <a:cubicBezTo>
                    <a:pt x="2457" y="3026"/>
                    <a:pt x="2823" y="2367"/>
                    <a:pt x="3007" y="1743"/>
                  </a:cubicBezTo>
                  <a:lnTo>
                    <a:pt x="3667" y="680"/>
                  </a:lnTo>
                  <a:lnTo>
                    <a:pt x="2677" y="130"/>
                  </a:lnTo>
                  <a:cubicBezTo>
                    <a:pt x="2559" y="46"/>
                    <a:pt x="2411" y="1"/>
                    <a:pt x="22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3229429" y="2989011"/>
              <a:ext cx="83356" cy="107612"/>
            </a:xfrm>
            <a:custGeom>
              <a:avLst/>
              <a:gdLst/>
              <a:ahLst/>
              <a:cxnLst/>
              <a:rect l="l" t="t" r="r" b="b"/>
              <a:pathLst>
                <a:path w="3117" h="4024" extrusionOk="0">
                  <a:moveTo>
                    <a:pt x="2268" y="0"/>
                  </a:moveTo>
                  <a:cubicBezTo>
                    <a:pt x="2060" y="0"/>
                    <a:pt x="1825" y="67"/>
                    <a:pt x="1577" y="208"/>
                  </a:cubicBezTo>
                  <a:cubicBezTo>
                    <a:pt x="697" y="721"/>
                    <a:pt x="1" y="1967"/>
                    <a:pt x="1" y="2920"/>
                  </a:cubicBezTo>
                  <a:cubicBezTo>
                    <a:pt x="1" y="3617"/>
                    <a:pt x="346" y="4024"/>
                    <a:pt x="858" y="4024"/>
                  </a:cubicBezTo>
                  <a:cubicBezTo>
                    <a:pt x="1073" y="4024"/>
                    <a:pt x="1317" y="3952"/>
                    <a:pt x="1577" y="3800"/>
                  </a:cubicBezTo>
                  <a:cubicBezTo>
                    <a:pt x="2420" y="3287"/>
                    <a:pt x="3117" y="2077"/>
                    <a:pt x="3117" y="1087"/>
                  </a:cubicBezTo>
                  <a:cubicBezTo>
                    <a:pt x="3117" y="388"/>
                    <a:pt x="2769" y="0"/>
                    <a:pt x="22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3234323" y="2992915"/>
              <a:ext cx="81404" cy="102664"/>
            </a:xfrm>
            <a:custGeom>
              <a:avLst/>
              <a:gdLst/>
              <a:ahLst/>
              <a:cxnLst/>
              <a:rect l="l" t="t" r="r" b="b"/>
              <a:pathLst>
                <a:path w="3044" h="3839" extrusionOk="0">
                  <a:moveTo>
                    <a:pt x="2195" y="1"/>
                  </a:moveTo>
                  <a:cubicBezTo>
                    <a:pt x="1987" y="1"/>
                    <a:pt x="1752" y="68"/>
                    <a:pt x="1504" y="208"/>
                  </a:cubicBezTo>
                  <a:cubicBezTo>
                    <a:pt x="661" y="685"/>
                    <a:pt x="1" y="1821"/>
                    <a:pt x="1" y="2774"/>
                  </a:cubicBezTo>
                  <a:cubicBezTo>
                    <a:pt x="1" y="3457"/>
                    <a:pt x="358" y="3839"/>
                    <a:pt x="858" y="3839"/>
                  </a:cubicBezTo>
                  <a:cubicBezTo>
                    <a:pt x="1055" y="3839"/>
                    <a:pt x="1275" y="3779"/>
                    <a:pt x="1504" y="3654"/>
                  </a:cubicBezTo>
                  <a:cubicBezTo>
                    <a:pt x="2347" y="3178"/>
                    <a:pt x="3044" y="2004"/>
                    <a:pt x="3044" y="1088"/>
                  </a:cubicBezTo>
                  <a:cubicBezTo>
                    <a:pt x="3044" y="389"/>
                    <a:pt x="2696" y="1"/>
                    <a:pt x="21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3243148" y="3005993"/>
              <a:ext cx="58860" cy="75387"/>
            </a:xfrm>
            <a:custGeom>
              <a:avLst/>
              <a:gdLst/>
              <a:ahLst/>
              <a:cxnLst/>
              <a:rect l="l" t="t" r="r" b="b"/>
              <a:pathLst>
                <a:path w="2201" h="2819" extrusionOk="0">
                  <a:moveTo>
                    <a:pt x="1589" y="0"/>
                  </a:moveTo>
                  <a:cubicBezTo>
                    <a:pt x="1440" y="0"/>
                    <a:pt x="1274" y="51"/>
                    <a:pt x="1101" y="159"/>
                  </a:cubicBezTo>
                  <a:cubicBezTo>
                    <a:pt x="514" y="489"/>
                    <a:pt x="1" y="1369"/>
                    <a:pt x="1" y="2065"/>
                  </a:cubicBezTo>
                  <a:cubicBezTo>
                    <a:pt x="1" y="2547"/>
                    <a:pt x="247" y="2819"/>
                    <a:pt x="592" y="2819"/>
                  </a:cubicBezTo>
                  <a:cubicBezTo>
                    <a:pt x="746" y="2819"/>
                    <a:pt x="920" y="2765"/>
                    <a:pt x="1101" y="2652"/>
                  </a:cubicBezTo>
                  <a:cubicBezTo>
                    <a:pt x="1687" y="2285"/>
                    <a:pt x="2201" y="1442"/>
                    <a:pt x="2201" y="782"/>
                  </a:cubicBezTo>
                  <a:cubicBezTo>
                    <a:pt x="2201" y="291"/>
                    <a:pt x="1945" y="0"/>
                    <a:pt x="15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3245127" y="3009309"/>
              <a:ext cx="51987" cy="67739"/>
            </a:xfrm>
            <a:custGeom>
              <a:avLst/>
              <a:gdLst/>
              <a:ahLst/>
              <a:cxnLst/>
              <a:rect l="l" t="t" r="r" b="b"/>
              <a:pathLst>
                <a:path w="1944" h="2533" extrusionOk="0">
                  <a:moveTo>
                    <a:pt x="1403" y="1"/>
                  </a:moveTo>
                  <a:cubicBezTo>
                    <a:pt x="1274" y="1"/>
                    <a:pt x="1132" y="47"/>
                    <a:pt x="990" y="145"/>
                  </a:cubicBezTo>
                  <a:cubicBezTo>
                    <a:pt x="440" y="475"/>
                    <a:pt x="0" y="1208"/>
                    <a:pt x="0" y="1831"/>
                  </a:cubicBezTo>
                  <a:cubicBezTo>
                    <a:pt x="0" y="2287"/>
                    <a:pt x="227" y="2533"/>
                    <a:pt x="537" y="2533"/>
                  </a:cubicBezTo>
                  <a:cubicBezTo>
                    <a:pt x="676" y="2533"/>
                    <a:pt x="831" y="2483"/>
                    <a:pt x="990" y="2381"/>
                  </a:cubicBezTo>
                  <a:cubicBezTo>
                    <a:pt x="1540" y="2088"/>
                    <a:pt x="1943" y="1318"/>
                    <a:pt x="1943" y="695"/>
                  </a:cubicBezTo>
                  <a:cubicBezTo>
                    <a:pt x="1943" y="257"/>
                    <a:pt x="1708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3248068" y="3013801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40" y="1"/>
                  </a:moveTo>
                  <a:cubicBezTo>
                    <a:pt x="1128" y="1"/>
                    <a:pt x="1006" y="40"/>
                    <a:pt x="880" y="124"/>
                  </a:cubicBezTo>
                  <a:cubicBezTo>
                    <a:pt x="807" y="160"/>
                    <a:pt x="770" y="160"/>
                    <a:pt x="733" y="197"/>
                  </a:cubicBezTo>
                  <a:cubicBezTo>
                    <a:pt x="367" y="490"/>
                    <a:pt x="37" y="967"/>
                    <a:pt x="0" y="1480"/>
                  </a:cubicBezTo>
                  <a:lnTo>
                    <a:pt x="0" y="1627"/>
                  </a:lnTo>
                  <a:cubicBezTo>
                    <a:pt x="0" y="2022"/>
                    <a:pt x="208" y="2247"/>
                    <a:pt x="502" y="2247"/>
                  </a:cubicBezTo>
                  <a:cubicBezTo>
                    <a:pt x="618" y="2247"/>
                    <a:pt x="746" y="2212"/>
                    <a:pt x="880" y="2140"/>
                  </a:cubicBezTo>
                  <a:cubicBezTo>
                    <a:pt x="1357" y="1847"/>
                    <a:pt x="1723" y="1150"/>
                    <a:pt x="1723" y="637"/>
                  </a:cubicBezTo>
                  <a:cubicBezTo>
                    <a:pt x="1723" y="244"/>
                    <a:pt x="1517" y="1"/>
                    <a:pt x="12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3250020" y="3014069"/>
              <a:ext cx="44152" cy="60946"/>
            </a:xfrm>
            <a:custGeom>
              <a:avLst/>
              <a:gdLst/>
              <a:ahLst/>
              <a:cxnLst/>
              <a:rect l="l" t="t" r="r" b="b"/>
              <a:pathLst>
                <a:path w="1651" h="2279" extrusionOk="0">
                  <a:moveTo>
                    <a:pt x="1162" y="0"/>
                  </a:moveTo>
                  <a:cubicBezTo>
                    <a:pt x="1142" y="0"/>
                    <a:pt x="1121" y="1"/>
                    <a:pt x="1100" y="4"/>
                  </a:cubicBezTo>
                  <a:cubicBezTo>
                    <a:pt x="1247" y="114"/>
                    <a:pt x="1284" y="224"/>
                    <a:pt x="1284" y="480"/>
                  </a:cubicBezTo>
                  <a:cubicBezTo>
                    <a:pt x="1284" y="994"/>
                    <a:pt x="917" y="1617"/>
                    <a:pt x="477" y="1910"/>
                  </a:cubicBezTo>
                  <a:cubicBezTo>
                    <a:pt x="294" y="1983"/>
                    <a:pt x="147" y="2020"/>
                    <a:pt x="1" y="2020"/>
                  </a:cubicBezTo>
                  <a:cubicBezTo>
                    <a:pt x="88" y="2195"/>
                    <a:pt x="228" y="2279"/>
                    <a:pt x="404" y="2279"/>
                  </a:cubicBezTo>
                  <a:cubicBezTo>
                    <a:pt x="523" y="2279"/>
                    <a:pt x="659" y="2241"/>
                    <a:pt x="807" y="2167"/>
                  </a:cubicBezTo>
                  <a:cubicBezTo>
                    <a:pt x="1247" y="1873"/>
                    <a:pt x="1650" y="1213"/>
                    <a:pt x="1650" y="664"/>
                  </a:cubicBezTo>
                  <a:cubicBezTo>
                    <a:pt x="1650" y="251"/>
                    <a:pt x="1457" y="0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3248068" y="3019070"/>
              <a:ext cx="26502" cy="36423"/>
            </a:xfrm>
            <a:custGeom>
              <a:avLst/>
              <a:gdLst/>
              <a:ahLst/>
              <a:cxnLst/>
              <a:rect l="l" t="t" r="r" b="b"/>
              <a:pathLst>
                <a:path w="991" h="1362" extrusionOk="0">
                  <a:moveTo>
                    <a:pt x="733" y="0"/>
                  </a:moveTo>
                  <a:cubicBezTo>
                    <a:pt x="367" y="293"/>
                    <a:pt x="37" y="807"/>
                    <a:pt x="0" y="1246"/>
                  </a:cubicBezTo>
                  <a:cubicBezTo>
                    <a:pt x="39" y="1325"/>
                    <a:pt x="110" y="1362"/>
                    <a:pt x="196" y="1362"/>
                  </a:cubicBezTo>
                  <a:cubicBezTo>
                    <a:pt x="270" y="1362"/>
                    <a:pt x="355" y="1334"/>
                    <a:pt x="440" y="1283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3250020" y="3019070"/>
              <a:ext cx="32385" cy="42173"/>
            </a:xfrm>
            <a:custGeom>
              <a:avLst/>
              <a:gdLst/>
              <a:ahLst/>
              <a:cxnLst/>
              <a:rect l="l" t="t" r="r" b="b"/>
              <a:pathLst>
                <a:path w="1211" h="1577" extrusionOk="0">
                  <a:moveTo>
                    <a:pt x="807" y="0"/>
                  </a:moveTo>
                  <a:lnTo>
                    <a:pt x="294" y="660"/>
                  </a:lnTo>
                  <a:lnTo>
                    <a:pt x="1" y="1356"/>
                  </a:lnTo>
                  <a:lnTo>
                    <a:pt x="367" y="1576"/>
                  </a:lnTo>
                  <a:lnTo>
                    <a:pt x="1210" y="25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3256893" y="3025354"/>
              <a:ext cx="28454" cy="35461"/>
            </a:xfrm>
            <a:custGeom>
              <a:avLst/>
              <a:gdLst/>
              <a:ahLst/>
              <a:cxnLst/>
              <a:rect l="l" t="t" r="r" b="b"/>
              <a:pathLst>
                <a:path w="1064" h="1326" extrusionOk="0">
                  <a:moveTo>
                    <a:pt x="767" y="1"/>
                  </a:moveTo>
                  <a:cubicBezTo>
                    <a:pt x="702" y="1"/>
                    <a:pt x="629" y="19"/>
                    <a:pt x="550" y="58"/>
                  </a:cubicBezTo>
                  <a:cubicBezTo>
                    <a:pt x="257" y="242"/>
                    <a:pt x="0" y="645"/>
                    <a:pt x="0" y="975"/>
                  </a:cubicBezTo>
                  <a:cubicBezTo>
                    <a:pt x="0" y="1189"/>
                    <a:pt x="118" y="1326"/>
                    <a:pt x="311" y="1326"/>
                  </a:cubicBezTo>
                  <a:cubicBezTo>
                    <a:pt x="381" y="1326"/>
                    <a:pt x="462" y="1307"/>
                    <a:pt x="550" y="1268"/>
                  </a:cubicBezTo>
                  <a:cubicBezTo>
                    <a:pt x="843" y="1121"/>
                    <a:pt x="1063" y="682"/>
                    <a:pt x="1063" y="352"/>
                  </a:cubicBezTo>
                  <a:cubicBezTo>
                    <a:pt x="1063" y="137"/>
                    <a:pt x="945" y="1"/>
                    <a:pt x="7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3259835" y="2654355"/>
              <a:ext cx="36290" cy="386295"/>
            </a:xfrm>
            <a:custGeom>
              <a:avLst/>
              <a:gdLst/>
              <a:ahLst/>
              <a:cxnLst/>
              <a:rect l="l" t="t" r="r" b="b"/>
              <a:pathLst>
                <a:path w="1357" h="14445" extrusionOk="0">
                  <a:moveTo>
                    <a:pt x="1027" y="0"/>
                  </a:moveTo>
                  <a:lnTo>
                    <a:pt x="0" y="37"/>
                  </a:lnTo>
                  <a:lnTo>
                    <a:pt x="330" y="14151"/>
                  </a:lnTo>
                  <a:cubicBezTo>
                    <a:pt x="330" y="14188"/>
                    <a:pt x="367" y="14298"/>
                    <a:pt x="477" y="14335"/>
                  </a:cubicBezTo>
                  <a:cubicBezTo>
                    <a:pt x="568" y="14408"/>
                    <a:pt x="706" y="14445"/>
                    <a:pt x="843" y="14445"/>
                  </a:cubicBezTo>
                  <a:cubicBezTo>
                    <a:pt x="981" y="14445"/>
                    <a:pt x="1118" y="14408"/>
                    <a:pt x="1210" y="14335"/>
                  </a:cubicBezTo>
                  <a:cubicBezTo>
                    <a:pt x="1283" y="14298"/>
                    <a:pt x="1357" y="14225"/>
                    <a:pt x="1357" y="14151"/>
                  </a:cubicBezTo>
                  <a:lnTo>
                    <a:pt x="10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3248068" y="3000002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63" y="0"/>
                  </a:moveTo>
                  <a:cubicBezTo>
                    <a:pt x="2049" y="0"/>
                    <a:pt x="1806" y="73"/>
                    <a:pt x="1540" y="236"/>
                  </a:cubicBezTo>
                  <a:cubicBezTo>
                    <a:pt x="697" y="713"/>
                    <a:pt x="0" y="1923"/>
                    <a:pt x="0" y="2913"/>
                  </a:cubicBezTo>
                  <a:cubicBezTo>
                    <a:pt x="0" y="3353"/>
                    <a:pt x="147" y="3646"/>
                    <a:pt x="367" y="3829"/>
                  </a:cubicBezTo>
                  <a:cubicBezTo>
                    <a:pt x="403" y="3902"/>
                    <a:pt x="440" y="3902"/>
                    <a:pt x="513" y="3939"/>
                  </a:cubicBezTo>
                  <a:lnTo>
                    <a:pt x="1357" y="4452"/>
                  </a:lnTo>
                  <a:lnTo>
                    <a:pt x="1980" y="3463"/>
                  </a:lnTo>
                  <a:cubicBezTo>
                    <a:pt x="2456" y="3023"/>
                    <a:pt x="2823" y="2363"/>
                    <a:pt x="3006" y="1739"/>
                  </a:cubicBezTo>
                  <a:lnTo>
                    <a:pt x="3666" y="676"/>
                  </a:lnTo>
                  <a:lnTo>
                    <a:pt x="2713" y="126"/>
                  </a:lnTo>
                  <a:cubicBezTo>
                    <a:pt x="2584" y="46"/>
                    <a:pt x="2433" y="0"/>
                    <a:pt x="22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3273554" y="3014818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0" y="1"/>
                  </a:moveTo>
                  <a:cubicBezTo>
                    <a:pt x="2060" y="1"/>
                    <a:pt x="1809" y="76"/>
                    <a:pt x="1540" y="232"/>
                  </a:cubicBezTo>
                  <a:cubicBezTo>
                    <a:pt x="697" y="709"/>
                    <a:pt x="0" y="1919"/>
                    <a:pt x="0" y="2909"/>
                  </a:cubicBezTo>
                  <a:cubicBezTo>
                    <a:pt x="0" y="3624"/>
                    <a:pt x="339" y="4019"/>
                    <a:pt x="829" y="4019"/>
                  </a:cubicBezTo>
                  <a:cubicBezTo>
                    <a:pt x="1042" y="4019"/>
                    <a:pt x="1284" y="3944"/>
                    <a:pt x="1540" y="3788"/>
                  </a:cubicBezTo>
                  <a:cubicBezTo>
                    <a:pt x="2420" y="3275"/>
                    <a:pt x="3116" y="2102"/>
                    <a:pt x="3116" y="1076"/>
                  </a:cubicBezTo>
                  <a:cubicBezTo>
                    <a:pt x="3116" y="388"/>
                    <a:pt x="2780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3277485" y="3017438"/>
              <a:ext cx="80415" cy="102664"/>
            </a:xfrm>
            <a:custGeom>
              <a:avLst/>
              <a:gdLst/>
              <a:ahLst/>
              <a:cxnLst/>
              <a:rect l="l" t="t" r="r" b="b"/>
              <a:pathLst>
                <a:path w="3007" h="3839" extrusionOk="0">
                  <a:moveTo>
                    <a:pt x="2187" y="0"/>
                  </a:moveTo>
                  <a:cubicBezTo>
                    <a:pt x="1983" y="0"/>
                    <a:pt x="1751" y="68"/>
                    <a:pt x="1503" y="208"/>
                  </a:cubicBezTo>
                  <a:cubicBezTo>
                    <a:pt x="697" y="684"/>
                    <a:pt x="0" y="1857"/>
                    <a:pt x="0" y="2774"/>
                  </a:cubicBezTo>
                  <a:cubicBezTo>
                    <a:pt x="0" y="3457"/>
                    <a:pt x="357" y="3838"/>
                    <a:pt x="857" y="3838"/>
                  </a:cubicBezTo>
                  <a:cubicBezTo>
                    <a:pt x="1054" y="3838"/>
                    <a:pt x="1274" y="3779"/>
                    <a:pt x="1503" y="3654"/>
                  </a:cubicBezTo>
                  <a:cubicBezTo>
                    <a:pt x="2346" y="3177"/>
                    <a:pt x="3006" y="2004"/>
                    <a:pt x="3006" y="1087"/>
                  </a:cubicBezTo>
                  <a:cubicBezTo>
                    <a:pt x="3006" y="389"/>
                    <a:pt x="2677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3287273" y="3030489"/>
              <a:ext cx="58860" cy="75414"/>
            </a:xfrm>
            <a:custGeom>
              <a:avLst/>
              <a:gdLst/>
              <a:ahLst/>
              <a:cxnLst/>
              <a:rect l="l" t="t" r="r" b="b"/>
              <a:pathLst>
                <a:path w="2201" h="2820" extrusionOk="0">
                  <a:moveTo>
                    <a:pt x="1589" y="1"/>
                  </a:moveTo>
                  <a:cubicBezTo>
                    <a:pt x="1440" y="1"/>
                    <a:pt x="1273" y="52"/>
                    <a:pt x="1100" y="160"/>
                  </a:cubicBezTo>
                  <a:cubicBezTo>
                    <a:pt x="441" y="526"/>
                    <a:pt x="1" y="1369"/>
                    <a:pt x="1" y="2066"/>
                  </a:cubicBezTo>
                  <a:cubicBezTo>
                    <a:pt x="1" y="2548"/>
                    <a:pt x="246" y="2819"/>
                    <a:pt x="592" y="2819"/>
                  </a:cubicBezTo>
                  <a:cubicBezTo>
                    <a:pt x="746" y="2819"/>
                    <a:pt x="920" y="2765"/>
                    <a:pt x="1100" y="2652"/>
                  </a:cubicBezTo>
                  <a:cubicBezTo>
                    <a:pt x="1687" y="2286"/>
                    <a:pt x="2200" y="1443"/>
                    <a:pt x="2200" y="783"/>
                  </a:cubicBezTo>
                  <a:cubicBezTo>
                    <a:pt x="2200" y="291"/>
                    <a:pt x="194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3288262" y="3035222"/>
              <a:ext cx="51987" cy="67685"/>
            </a:xfrm>
            <a:custGeom>
              <a:avLst/>
              <a:gdLst/>
              <a:ahLst/>
              <a:cxnLst/>
              <a:rect l="l" t="t" r="r" b="b"/>
              <a:pathLst>
                <a:path w="1944" h="2531" extrusionOk="0">
                  <a:moveTo>
                    <a:pt x="1387" y="1"/>
                  </a:moveTo>
                  <a:cubicBezTo>
                    <a:pt x="1253" y="1"/>
                    <a:pt x="1105" y="43"/>
                    <a:pt x="953" y="129"/>
                  </a:cubicBezTo>
                  <a:cubicBezTo>
                    <a:pt x="477" y="422"/>
                    <a:pt x="0" y="1192"/>
                    <a:pt x="0" y="1852"/>
                  </a:cubicBezTo>
                  <a:cubicBezTo>
                    <a:pt x="0" y="2292"/>
                    <a:pt x="237" y="2531"/>
                    <a:pt x="544" y="2531"/>
                  </a:cubicBezTo>
                  <a:cubicBezTo>
                    <a:pt x="672" y="2531"/>
                    <a:pt x="813" y="2489"/>
                    <a:pt x="953" y="2402"/>
                  </a:cubicBezTo>
                  <a:cubicBezTo>
                    <a:pt x="1503" y="2072"/>
                    <a:pt x="1943" y="1339"/>
                    <a:pt x="1943" y="679"/>
                  </a:cubicBezTo>
                  <a:cubicBezTo>
                    <a:pt x="1943" y="240"/>
                    <a:pt x="1706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3290214" y="3038324"/>
              <a:ext cx="47094" cy="60090"/>
            </a:xfrm>
            <a:custGeom>
              <a:avLst/>
              <a:gdLst/>
              <a:ahLst/>
              <a:cxnLst/>
              <a:rect l="l" t="t" r="r" b="b"/>
              <a:pathLst>
                <a:path w="1761" h="2247" extrusionOk="0">
                  <a:moveTo>
                    <a:pt x="1263" y="0"/>
                  </a:moveTo>
                  <a:cubicBezTo>
                    <a:pt x="1147" y="0"/>
                    <a:pt x="1017" y="39"/>
                    <a:pt x="880" y="123"/>
                  </a:cubicBezTo>
                  <a:cubicBezTo>
                    <a:pt x="844" y="160"/>
                    <a:pt x="807" y="160"/>
                    <a:pt x="734" y="197"/>
                  </a:cubicBezTo>
                  <a:cubicBezTo>
                    <a:pt x="367" y="490"/>
                    <a:pt x="74" y="966"/>
                    <a:pt x="1" y="1480"/>
                  </a:cubicBezTo>
                  <a:lnTo>
                    <a:pt x="37" y="1626"/>
                  </a:lnTo>
                  <a:cubicBezTo>
                    <a:pt x="37" y="2021"/>
                    <a:pt x="245" y="2246"/>
                    <a:pt x="526" y="2246"/>
                  </a:cubicBezTo>
                  <a:cubicBezTo>
                    <a:pt x="636" y="2246"/>
                    <a:pt x="757" y="2212"/>
                    <a:pt x="880" y="2140"/>
                  </a:cubicBezTo>
                  <a:cubicBezTo>
                    <a:pt x="1394" y="1846"/>
                    <a:pt x="1760" y="1150"/>
                    <a:pt x="1760" y="636"/>
                  </a:cubicBezTo>
                  <a:cubicBezTo>
                    <a:pt x="1760" y="244"/>
                    <a:pt x="1555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3294146" y="3038565"/>
              <a:ext cx="44125" cy="60973"/>
            </a:xfrm>
            <a:custGeom>
              <a:avLst/>
              <a:gdLst/>
              <a:ahLst/>
              <a:cxnLst/>
              <a:rect l="l" t="t" r="r" b="b"/>
              <a:pathLst>
                <a:path w="1650" h="2280" extrusionOk="0">
                  <a:moveTo>
                    <a:pt x="1161" y="1"/>
                  </a:moveTo>
                  <a:cubicBezTo>
                    <a:pt x="1141" y="1"/>
                    <a:pt x="1121" y="2"/>
                    <a:pt x="1100" y="4"/>
                  </a:cubicBezTo>
                  <a:cubicBezTo>
                    <a:pt x="1247" y="114"/>
                    <a:pt x="1283" y="224"/>
                    <a:pt x="1283" y="481"/>
                  </a:cubicBezTo>
                  <a:cubicBezTo>
                    <a:pt x="1283" y="994"/>
                    <a:pt x="917" y="1617"/>
                    <a:pt x="477" y="1911"/>
                  </a:cubicBezTo>
                  <a:cubicBezTo>
                    <a:pt x="294" y="2021"/>
                    <a:pt x="110" y="2021"/>
                    <a:pt x="0" y="2021"/>
                  </a:cubicBezTo>
                  <a:cubicBezTo>
                    <a:pt x="88" y="2196"/>
                    <a:pt x="228" y="2279"/>
                    <a:pt x="404" y="2279"/>
                  </a:cubicBezTo>
                  <a:cubicBezTo>
                    <a:pt x="523" y="2279"/>
                    <a:pt x="659" y="2241"/>
                    <a:pt x="807" y="2167"/>
                  </a:cubicBezTo>
                  <a:cubicBezTo>
                    <a:pt x="1247" y="1874"/>
                    <a:pt x="1650" y="1214"/>
                    <a:pt x="1650" y="664"/>
                  </a:cubicBezTo>
                  <a:cubicBezTo>
                    <a:pt x="1650" y="252"/>
                    <a:pt x="1457" y="1"/>
                    <a:pt x="11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34"/>
            <p:cNvSpPr/>
            <p:nvPr/>
          </p:nvSpPr>
          <p:spPr>
            <a:xfrm>
              <a:off x="3292167" y="3045518"/>
              <a:ext cx="26502" cy="35648"/>
            </a:xfrm>
            <a:custGeom>
              <a:avLst/>
              <a:gdLst/>
              <a:ahLst/>
              <a:cxnLst/>
              <a:rect l="l" t="t" r="r" b="b"/>
              <a:pathLst>
                <a:path w="991" h="1333" extrusionOk="0">
                  <a:moveTo>
                    <a:pt x="734" y="1"/>
                  </a:moveTo>
                  <a:cubicBezTo>
                    <a:pt x="331" y="221"/>
                    <a:pt x="38" y="771"/>
                    <a:pt x="1" y="1211"/>
                  </a:cubicBezTo>
                  <a:cubicBezTo>
                    <a:pt x="44" y="1297"/>
                    <a:pt x="125" y="1332"/>
                    <a:pt x="221" y="1332"/>
                  </a:cubicBezTo>
                  <a:cubicBezTo>
                    <a:pt x="289" y="1332"/>
                    <a:pt x="365" y="1314"/>
                    <a:pt x="441" y="1284"/>
                  </a:cubicBezTo>
                  <a:cubicBezTo>
                    <a:pt x="771" y="1101"/>
                    <a:pt x="991" y="661"/>
                    <a:pt x="991" y="367"/>
                  </a:cubicBezTo>
                  <a:cubicBezTo>
                    <a:pt x="991" y="111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34"/>
            <p:cNvSpPr/>
            <p:nvPr/>
          </p:nvSpPr>
          <p:spPr>
            <a:xfrm>
              <a:off x="3293156" y="3044555"/>
              <a:ext cx="32385" cy="41183"/>
            </a:xfrm>
            <a:custGeom>
              <a:avLst/>
              <a:gdLst/>
              <a:ahLst/>
              <a:cxnLst/>
              <a:rect l="l" t="t" r="r" b="b"/>
              <a:pathLst>
                <a:path w="1211" h="1540" extrusionOk="0">
                  <a:moveTo>
                    <a:pt x="844" y="0"/>
                  </a:moveTo>
                  <a:lnTo>
                    <a:pt x="294" y="660"/>
                  </a:lnTo>
                  <a:lnTo>
                    <a:pt x="1" y="1320"/>
                  </a:lnTo>
                  <a:lnTo>
                    <a:pt x="404" y="1540"/>
                  </a:lnTo>
                  <a:lnTo>
                    <a:pt x="1210" y="257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3300992" y="3050866"/>
              <a:ext cx="29443" cy="36397"/>
            </a:xfrm>
            <a:custGeom>
              <a:avLst/>
              <a:gdLst/>
              <a:ahLst/>
              <a:cxnLst/>
              <a:rect l="l" t="t" r="r" b="b"/>
              <a:pathLst>
                <a:path w="1101" h="1361" extrusionOk="0">
                  <a:moveTo>
                    <a:pt x="771" y="1"/>
                  </a:moveTo>
                  <a:cubicBezTo>
                    <a:pt x="702" y="1"/>
                    <a:pt x="628" y="19"/>
                    <a:pt x="551" y="57"/>
                  </a:cubicBezTo>
                  <a:cubicBezTo>
                    <a:pt x="221" y="204"/>
                    <a:pt x="1" y="644"/>
                    <a:pt x="1" y="974"/>
                  </a:cubicBezTo>
                  <a:cubicBezTo>
                    <a:pt x="1" y="1217"/>
                    <a:pt x="120" y="1361"/>
                    <a:pt x="315" y="1361"/>
                  </a:cubicBezTo>
                  <a:cubicBezTo>
                    <a:pt x="385" y="1361"/>
                    <a:pt x="464" y="1342"/>
                    <a:pt x="551" y="1304"/>
                  </a:cubicBezTo>
                  <a:cubicBezTo>
                    <a:pt x="844" y="1121"/>
                    <a:pt x="1101" y="681"/>
                    <a:pt x="1101" y="387"/>
                  </a:cubicBezTo>
                  <a:cubicBezTo>
                    <a:pt x="1101" y="144"/>
                    <a:pt x="961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34"/>
            <p:cNvSpPr/>
            <p:nvPr/>
          </p:nvSpPr>
          <p:spPr>
            <a:xfrm>
              <a:off x="3729433" y="2973447"/>
              <a:ext cx="172569" cy="234853"/>
            </a:xfrm>
            <a:custGeom>
              <a:avLst/>
              <a:gdLst/>
              <a:ahLst/>
              <a:cxnLst/>
              <a:rect l="l" t="t" r="r" b="b"/>
              <a:pathLst>
                <a:path w="6453" h="8782" extrusionOk="0">
                  <a:moveTo>
                    <a:pt x="2062" y="0"/>
                  </a:moveTo>
                  <a:cubicBezTo>
                    <a:pt x="1920" y="0"/>
                    <a:pt x="1783" y="18"/>
                    <a:pt x="1650" y="56"/>
                  </a:cubicBezTo>
                  <a:lnTo>
                    <a:pt x="0" y="423"/>
                  </a:lnTo>
                  <a:lnTo>
                    <a:pt x="477" y="1229"/>
                  </a:lnTo>
                  <a:cubicBezTo>
                    <a:pt x="367" y="1486"/>
                    <a:pt x="330" y="1816"/>
                    <a:pt x="330" y="2219"/>
                  </a:cubicBezTo>
                  <a:cubicBezTo>
                    <a:pt x="330" y="4199"/>
                    <a:pt x="1687" y="6509"/>
                    <a:pt x="3373" y="7535"/>
                  </a:cubicBezTo>
                  <a:cubicBezTo>
                    <a:pt x="3703" y="7718"/>
                    <a:pt x="3996" y="7828"/>
                    <a:pt x="4253" y="7902"/>
                  </a:cubicBezTo>
                  <a:lnTo>
                    <a:pt x="4766" y="8781"/>
                  </a:lnTo>
                  <a:lnTo>
                    <a:pt x="5903" y="7498"/>
                  </a:lnTo>
                  <a:cubicBezTo>
                    <a:pt x="6233" y="7095"/>
                    <a:pt x="6453" y="6472"/>
                    <a:pt x="6453" y="5739"/>
                  </a:cubicBezTo>
                  <a:cubicBezTo>
                    <a:pt x="6453" y="3796"/>
                    <a:pt x="5096" y="1449"/>
                    <a:pt x="3410" y="423"/>
                  </a:cubicBezTo>
                  <a:cubicBezTo>
                    <a:pt x="2920" y="151"/>
                    <a:pt x="2471" y="0"/>
                    <a:pt x="20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34"/>
            <p:cNvSpPr/>
            <p:nvPr/>
          </p:nvSpPr>
          <p:spPr>
            <a:xfrm>
              <a:off x="3672579" y="2982673"/>
              <a:ext cx="199044" cy="261889"/>
            </a:xfrm>
            <a:custGeom>
              <a:avLst/>
              <a:gdLst/>
              <a:ahLst/>
              <a:cxnLst/>
              <a:rect l="l" t="t" r="r" b="b"/>
              <a:pathLst>
                <a:path w="7443" h="9793" extrusionOk="0">
                  <a:moveTo>
                    <a:pt x="2385" y="1"/>
                  </a:moveTo>
                  <a:cubicBezTo>
                    <a:pt x="2194" y="1"/>
                    <a:pt x="2009" y="26"/>
                    <a:pt x="1833" y="78"/>
                  </a:cubicBezTo>
                  <a:lnTo>
                    <a:pt x="0" y="591"/>
                  </a:lnTo>
                  <a:lnTo>
                    <a:pt x="623" y="1618"/>
                  </a:lnTo>
                  <a:cubicBezTo>
                    <a:pt x="550" y="1874"/>
                    <a:pt x="513" y="2168"/>
                    <a:pt x="513" y="2461"/>
                  </a:cubicBezTo>
                  <a:cubicBezTo>
                    <a:pt x="513" y="4660"/>
                    <a:pt x="2090" y="7337"/>
                    <a:pt x="3996" y="8473"/>
                  </a:cubicBezTo>
                  <a:cubicBezTo>
                    <a:pt x="4289" y="8656"/>
                    <a:pt x="4619" y="8766"/>
                    <a:pt x="4876" y="8840"/>
                  </a:cubicBezTo>
                  <a:lnTo>
                    <a:pt x="5426" y="9793"/>
                  </a:lnTo>
                  <a:lnTo>
                    <a:pt x="6782" y="8473"/>
                  </a:lnTo>
                  <a:cubicBezTo>
                    <a:pt x="7222" y="8070"/>
                    <a:pt x="7442" y="7410"/>
                    <a:pt x="7442" y="6493"/>
                  </a:cubicBezTo>
                  <a:cubicBezTo>
                    <a:pt x="7442" y="4294"/>
                    <a:pt x="5902" y="1654"/>
                    <a:pt x="3959" y="481"/>
                  </a:cubicBezTo>
                  <a:cubicBezTo>
                    <a:pt x="3407" y="165"/>
                    <a:pt x="2873" y="1"/>
                    <a:pt x="2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3520601" y="2998906"/>
              <a:ext cx="310801" cy="354499"/>
            </a:xfrm>
            <a:custGeom>
              <a:avLst/>
              <a:gdLst/>
              <a:ahLst/>
              <a:cxnLst/>
              <a:rect l="l" t="t" r="r" b="b"/>
              <a:pathLst>
                <a:path w="11622" h="13256" extrusionOk="0">
                  <a:moveTo>
                    <a:pt x="5890" y="0"/>
                  </a:moveTo>
                  <a:cubicBezTo>
                    <a:pt x="5768" y="0"/>
                    <a:pt x="5651" y="7"/>
                    <a:pt x="5536" y="21"/>
                  </a:cubicBezTo>
                  <a:cubicBezTo>
                    <a:pt x="5463" y="21"/>
                    <a:pt x="5426" y="21"/>
                    <a:pt x="5390" y="57"/>
                  </a:cubicBezTo>
                  <a:lnTo>
                    <a:pt x="1" y="1414"/>
                  </a:lnTo>
                  <a:lnTo>
                    <a:pt x="7076" y="13255"/>
                  </a:lnTo>
                  <a:lnTo>
                    <a:pt x="10779" y="9406"/>
                  </a:lnTo>
                  <a:cubicBezTo>
                    <a:pt x="10807" y="9413"/>
                    <a:pt x="10829" y="9416"/>
                    <a:pt x="10848" y="9416"/>
                  </a:cubicBezTo>
                  <a:cubicBezTo>
                    <a:pt x="10927" y="9416"/>
                    <a:pt x="10932" y="9362"/>
                    <a:pt x="10962" y="9333"/>
                  </a:cubicBezTo>
                  <a:cubicBezTo>
                    <a:pt x="11402" y="8893"/>
                    <a:pt x="11622" y="8123"/>
                    <a:pt x="11622" y="7206"/>
                  </a:cubicBezTo>
                  <a:cubicBezTo>
                    <a:pt x="11622" y="4750"/>
                    <a:pt x="9862" y="1780"/>
                    <a:pt x="7736" y="534"/>
                  </a:cubicBezTo>
                  <a:cubicBezTo>
                    <a:pt x="7047" y="145"/>
                    <a:pt x="6432" y="0"/>
                    <a:pt x="58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3304201" y="3034179"/>
              <a:ext cx="431143" cy="415685"/>
            </a:xfrm>
            <a:custGeom>
              <a:avLst/>
              <a:gdLst/>
              <a:ahLst/>
              <a:cxnLst/>
              <a:rect l="l" t="t" r="r" b="b"/>
              <a:pathLst>
                <a:path w="16122" h="15544" extrusionOk="0">
                  <a:moveTo>
                    <a:pt x="8921" y="0"/>
                  </a:moveTo>
                  <a:cubicBezTo>
                    <a:pt x="8453" y="0"/>
                    <a:pt x="8026" y="106"/>
                    <a:pt x="7653" y="315"/>
                  </a:cubicBezTo>
                  <a:cubicBezTo>
                    <a:pt x="7653" y="315"/>
                    <a:pt x="4757" y="1048"/>
                    <a:pt x="2154" y="3944"/>
                  </a:cubicBezTo>
                  <a:cubicBezTo>
                    <a:pt x="1" y="6306"/>
                    <a:pt x="5086" y="15544"/>
                    <a:pt x="8276" y="15544"/>
                  </a:cubicBezTo>
                  <a:cubicBezTo>
                    <a:pt x="8454" y="15544"/>
                    <a:pt x="8625" y="15515"/>
                    <a:pt x="8789" y="15456"/>
                  </a:cubicBezTo>
                  <a:cubicBezTo>
                    <a:pt x="12822" y="13989"/>
                    <a:pt x="14728" y="12376"/>
                    <a:pt x="14765" y="12376"/>
                  </a:cubicBezTo>
                  <a:cubicBezTo>
                    <a:pt x="15571" y="11863"/>
                    <a:pt x="16121" y="10800"/>
                    <a:pt x="16121" y="9260"/>
                  </a:cubicBezTo>
                  <a:cubicBezTo>
                    <a:pt x="16121" y="6107"/>
                    <a:pt x="13885" y="2295"/>
                    <a:pt x="11172" y="681"/>
                  </a:cubicBezTo>
                  <a:cubicBezTo>
                    <a:pt x="10368" y="225"/>
                    <a:pt x="9602" y="0"/>
                    <a:pt x="89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3338244" y="3123018"/>
              <a:ext cx="252984" cy="329387"/>
            </a:xfrm>
            <a:custGeom>
              <a:avLst/>
              <a:gdLst/>
              <a:ahLst/>
              <a:cxnLst/>
              <a:rect l="l" t="t" r="r" b="b"/>
              <a:pathLst>
                <a:path w="9460" h="12317" extrusionOk="0">
                  <a:moveTo>
                    <a:pt x="2605" y="1"/>
                  </a:moveTo>
                  <a:cubicBezTo>
                    <a:pt x="2144" y="1"/>
                    <a:pt x="1733" y="113"/>
                    <a:pt x="1394" y="329"/>
                  </a:cubicBezTo>
                  <a:lnTo>
                    <a:pt x="624" y="806"/>
                  </a:lnTo>
                  <a:lnTo>
                    <a:pt x="697" y="952"/>
                  </a:lnTo>
                  <a:cubicBezTo>
                    <a:pt x="258" y="1502"/>
                    <a:pt x="1" y="2309"/>
                    <a:pt x="1" y="3372"/>
                  </a:cubicBezTo>
                  <a:cubicBezTo>
                    <a:pt x="1" y="6341"/>
                    <a:pt x="2127" y="10007"/>
                    <a:pt x="4730" y="11510"/>
                  </a:cubicBezTo>
                  <a:cubicBezTo>
                    <a:pt x="5519" y="11984"/>
                    <a:pt x="6282" y="12186"/>
                    <a:pt x="6946" y="12186"/>
                  </a:cubicBezTo>
                  <a:cubicBezTo>
                    <a:pt x="7053" y="12186"/>
                    <a:pt x="7158" y="12180"/>
                    <a:pt x="7260" y="12170"/>
                  </a:cubicBezTo>
                  <a:lnTo>
                    <a:pt x="7333" y="12317"/>
                  </a:lnTo>
                  <a:lnTo>
                    <a:pt x="8030" y="11877"/>
                  </a:lnTo>
                  <a:cubicBezTo>
                    <a:pt x="8066" y="11877"/>
                    <a:pt x="8066" y="11840"/>
                    <a:pt x="8103" y="11840"/>
                  </a:cubicBezTo>
                  <a:cubicBezTo>
                    <a:pt x="8946" y="11327"/>
                    <a:pt x="9459" y="10301"/>
                    <a:pt x="9459" y="8834"/>
                  </a:cubicBezTo>
                  <a:cubicBezTo>
                    <a:pt x="9459" y="5828"/>
                    <a:pt x="7333" y="2162"/>
                    <a:pt x="4730" y="659"/>
                  </a:cubicBezTo>
                  <a:cubicBezTo>
                    <a:pt x="3966" y="213"/>
                    <a:pt x="3238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3496105" y="3077876"/>
              <a:ext cx="405898" cy="372577"/>
            </a:xfrm>
            <a:custGeom>
              <a:avLst/>
              <a:gdLst/>
              <a:ahLst/>
              <a:cxnLst/>
              <a:rect l="l" t="t" r="r" b="b"/>
              <a:pathLst>
                <a:path w="15178" h="13932" extrusionOk="0">
                  <a:moveTo>
                    <a:pt x="14848" y="1"/>
                  </a:moveTo>
                  <a:cubicBezTo>
                    <a:pt x="13711" y="1174"/>
                    <a:pt x="11292" y="3593"/>
                    <a:pt x="8615" y="5390"/>
                  </a:cubicBezTo>
                  <a:cubicBezTo>
                    <a:pt x="4949" y="7846"/>
                    <a:pt x="1247" y="8579"/>
                    <a:pt x="1247" y="8579"/>
                  </a:cubicBezTo>
                  <a:lnTo>
                    <a:pt x="0" y="13675"/>
                  </a:lnTo>
                  <a:cubicBezTo>
                    <a:pt x="110" y="13712"/>
                    <a:pt x="257" y="13748"/>
                    <a:pt x="330" y="13748"/>
                  </a:cubicBezTo>
                  <a:lnTo>
                    <a:pt x="477" y="13748"/>
                  </a:lnTo>
                  <a:cubicBezTo>
                    <a:pt x="724" y="13831"/>
                    <a:pt x="930" y="13872"/>
                    <a:pt x="1142" y="13872"/>
                  </a:cubicBezTo>
                  <a:cubicBezTo>
                    <a:pt x="1212" y="13872"/>
                    <a:pt x="1283" y="13867"/>
                    <a:pt x="1357" y="13858"/>
                  </a:cubicBezTo>
                  <a:lnTo>
                    <a:pt x="1393" y="13932"/>
                  </a:lnTo>
                  <a:lnTo>
                    <a:pt x="1650" y="13822"/>
                  </a:lnTo>
                  <a:lnTo>
                    <a:pt x="1723" y="13822"/>
                  </a:lnTo>
                  <a:cubicBezTo>
                    <a:pt x="5683" y="12392"/>
                    <a:pt x="7516" y="10779"/>
                    <a:pt x="7589" y="10779"/>
                  </a:cubicBezTo>
                  <a:cubicBezTo>
                    <a:pt x="7772" y="10632"/>
                    <a:pt x="7955" y="10522"/>
                    <a:pt x="8102" y="10375"/>
                  </a:cubicBezTo>
                  <a:lnTo>
                    <a:pt x="11805" y="6526"/>
                  </a:lnTo>
                  <a:cubicBezTo>
                    <a:pt x="11805" y="6489"/>
                    <a:pt x="11841" y="6416"/>
                    <a:pt x="11878" y="6380"/>
                  </a:cubicBezTo>
                  <a:cubicBezTo>
                    <a:pt x="11951" y="6343"/>
                    <a:pt x="11951" y="6306"/>
                    <a:pt x="11988" y="6233"/>
                  </a:cubicBezTo>
                  <a:lnTo>
                    <a:pt x="13345" y="4913"/>
                  </a:lnTo>
                  <a:cubicBezTo>
                    <a:pt x="13381" y="4913"/>
                    <a:pt x="13381" y="4876"/>
                    <a:pt x="13454" y="4840"/>
                  </a:cubicBezTo>
                  <a:lnTo>
                    <a:pt x="14591" y="3557"/>
                  </a:lnTo>
                  <a:cubicBezTo>
                    <a:pt x="14774" y="3373"/>
                    <a:pt x="14921" y="3117"/>
                    <a:pt x="14994" y="2860"/>
                  </a:cubicBezTo>
                  <a:cubicBezTo>
                    <a:pt x="15104" y="2677"/>
                    <a:pt x="15104" y="2494"/>
                    <a:pt x="15141" y="2310"/>
                  </a:cubicBezTo>
                  <a:cubicBezTo>
                    <a:pt x="15178" y="2164"/>
                    <a:pt x="15178" y="1980"/>
                    <a:pt x="15178" y="1834"/>
                  </a:cubicBezTo>
                  <a:cubicBezTo>
                    <a:pt x="15178" y="1504"/>
                    <a:pt x="15141" y="1174"/>
                    <a:pt x="15031" y="697"/>
                  </a:cubicBezTo>
                  <a:cubicBezTo>
                    <a:pt x="14994" y="477"/>
                    <a:pt x="14958" y="257"/>
                    <a:pt x="148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3504930" y="3096516"/>
              <a:ext cx="397073" cy="353937"/>
            </a:xfrm>
            <a:custGeom>
              <a:avLst/>
              <a:gdLst/>
              <a:ahLst/>
              <a:cxnLst/>
              <a:rect l="l" t="t" r="r" b="b"/>
              <a:pathLst>
                <a:path w="14848" h="13235" extrusionOk="0">
                  <a:moveTo>
                    <a:pt x="14664" y="0"/>
                  </a:moveTo>
                  <a:cubicBezTo>
                    <a:pt x="13418" y="1393"/>
                    <a:pt x="10448" y="4509"/>
                    <a:pt x="8542" y="5976"/>
                  </a:cubicBezTo>
                  <a:cubicBezTo>
                    <a:pt x="4509" y="9092"/>
                    <a:pt x="880" y="9752"/>
                    <a:pt x="880" y="9752"/>
                  </a:cubicBezTo>
                  <a:cubicBezTo>
                    <a:pt x="880" y="9752"/>
                    <a:pt x="330" y="11475"/>
                    <a:pt x="0" y="13051"/>
                  </a:cubicBezTo>
                  <a:lnTo>
                    <a:pt x="147" y="13051"/>
                  </a:lnTo>
                  <a:cubicBezTo>
                    <a:pt x="394" y="13134"/>
                    <a:pt x="600" y="13175"/>
                    <a:pt x="812" y="13175"/>
                  </a:cubicBezTo>
                  <a:cubicBezTo>
                    <a:pt x="882" y="13175"/>
                    <a:pt x="953" y="13170"/>
                    <a:pt x="1027" y="13161"/>
                  </a:cubicBezTo>
                  <a:lnTo>
                    <a:pt x="1063" y="13235"/>
                  </a:lnTo>
                  <a:lnTo>
                    <a:pt x="1320" y="13125"/>
                  </a:lnTo>
                  <a:lnTo>
                    <a:pt x="1393" y="13125"/>
                  </a:lnTo>
                  <a:cubicBezTo>
                    <a:pt x="5353" y="11695"/>
                    <a:pt x="7186" y="10082"/>
                    <a:pt x="7259" y="10082"/>
                  </a:cubicBezTo>
                  <a:cubicBezTo>
                    <a:pt x="7442" y="9935"/>
                    <a:pt x="7625" y="9825"/>
                    <a:pt x="7772" y="9678"/>
                  </a:cubicBezTo>
                  <a:lnTo>
                    <a:pt x="11475" y="5829"/>
                  </a:lnTo>
                  <a:cubicBezTo>
                    <a:pt x="11475" y="5792"/>
                    <a:pt x="11511" y="5719"/>
                    <a:pt x="11548" y="5683"/>
                  </a:cubicBezTo>
                  <a:cubicBezTo>
                    <a:pt x="11621" y="5646"/>
                    <a:pt x="11621" y="5609"/>
                    <a:pt x="11658" y="5536"/>
                  </a:cubicBezTo>
                  <a:lnTo>
                    <a:pt x="13015" y="4216"/>
                  </a:lnTo>
                  <a:cubicBezTo>
                    <a:pt x="13051" y="4216"/>
                    <a:pt x="13051" y="4179"/>
                    <a:pt x="13124" y="4143"/>
                  </a:cubicBezTo>
                  <a:lnTo>
                    <a:pt x="14261" y="2860"/>
                  </a:lnTo>
                  <a:cubicBezTo>
                    <a:pt x="14444" y="2676"/>
                    <a:pt x="14591" y="2420"/>
                    <a:pt x="14664" y="2163"/>
                  </a:cubicBezTo>
                  <a:cubicBezTo>
                    <a:pt x="14774" y="1980"/>
                    <a:pt x="14774" y="1797"/>
                    <a:pt x="14811" y="1613"/>
                  </a:cubicBezTo>
                  <a:cubicBezTo>
                    <a:pt x="14848" y="1467"/>
                    <a:pt x="14848" y="1283"/>
                    <a:pt x="14848" y="1137"/>
                  </a:cubicBezTo>
                  <a:cubicBezTo>
                    <a:pt x="14848" y="807"/>
                    <a:pt x="14811" y="477"/>
                    <a:pt x="146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3541193" y="3139652"/>
              <a:ext cx="359820" cy="307860"/>
            </a:xfrm>
            <a:custGeom>
              <a:avLst/>
              <a:gdLst/>
              <a:ahLst/>
              <a:cxnLst/>
              <a:rect l="l" t="t" r="r" b="b"/>
              <a:pathLst>
                <a:path w="13455" h="11512" extrusionOk="0">
                  <a:moveTo>
                    <a:pt x="13455" y="0"/>
                  </a:moveTo>
                  <a:lnTo>
                    <a:pt x="13455" y="0"/>
                  </a:lnTo>
                  <a:cubicBezTo>
                    <a:pt x="12538" y="953"/>
                    <a:pt x="9202" y="4436"/>
                    <a:pt x="7003" y="6599"/>
                  </a:cubicBezTo>
                  <a:cubicBezTo>
                    <a:pt x="4436" y="9129"/>
                    <a:pt x="1" y="10448"/>
                    <a:pt x="1" y="10448"/>
                  </a:cubicBezTo>
                  <a:lnTo>
                    <a:pt x="1" y="11512"/>
                  </a:lnTo>
                  <a:lnTo>
                    <a:pt x="37" y="11512"/>
                  </a:lnTo>
                  <a:cubicBezTo>
                    <a:pt x="4033" y="10082"/>
                    <a:pt x="5866" y="8469"/>
                    <a:pt x="5903" y="8469"/>
                  </a:cubicBezTo>
                  <a:cubicBezTo>
                    <a:pt x="6086" y="8322"/>
                    <a:pt x="6269" y="8212"/>
                    <a:pt x="6416" y="8065"/>
                  </a:cubicBezTo>
                  <a:lnTo>
                    <a:pt x="10119" y="4216"/>
                  </a:lnTo>
                  <a:cubicBezTo>
                    <a:pt x="10119" y="4179"/>
                    <a:pt x="10155" y="4106"/>
                    <a:pt x="10192" y="4070"/>
                  </a:cubicBezTo>
                  <a:cubicBezTo>
                    <a:pt x="10265" y="4033"/>
                    <a:pt x="10265" y="3996"/>
                    <a:pt x="10302" y="3923"/>
                  </a:cubicBezTo>
                  <a:lnTo>
                    <a:pt x="11659" y="2603"/>
                  </a:lnTo>
                  <a:cubicBezTo>
                    <a:pt x="11732" y="2603"/>
                    <a:pt x="11732" y="2566"/>
                    <a:pt x="11768" y="2530"/>
                  </a:cubicBezTo>
                  <a:lnTo>
                    <a:pt x="12905" y="1247"/>
                  </a:lnTo>
                  <a:cubicBezTo>
                    <a:pt x="13088" y="1063"/>
                    <a:pt x="13235" y="807"/>
                    <a:pt x="13308" y="550"/>
                  </a:cubicBezTo>
                  <a:cubicBezTo>
                    <a:pt x="13418" y="367"/>
                    <a:pt x="13418" y="184"/>
                    <a:pt x="134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3505893" y="3007303"/>
              <a:ext cx="355916" cy="195113"/>
            </a:xfrm>
            <a:custGeom>
              <a:avLst/>
              <a:gdLst/>
              <a:ahLst/>
              <a:cxnLst/>
              <a:rect l="l" t="t" r="r" b="b"/>
              <a:pathLst>
                <a:path w="13309" h="7296" extrusionOk="0">
                  <a:moveTo>
                    <a:pt x="12575" y="0"/>
                  </a:moveTo>
                  <a:cubicBezTo>
                    <a:pt x="12575" y="0"/>
                    <a:pt x="5903" y="2310"/>
                    <a:pt x="5060" y="2750"/>
                  </a:cubicBezTo>
                  <a:cubicBezTo>
                    <a:pt x="4180" y="3116"/>
                    <a:pt x="1577" y="4583"/>
                    <a:pt x="1" y="5976"/>
                  </a:cubicBezTo>
                  <a:cubicBezTo>
                    <a:pt x="477" y="6379"/>
                    <a:pt x="1174" y="7295"/>
                    <a:pt x="1174" y="7295"/>
                  </a:cubicBezTo>
                  <a:cubicBezTo>
                    <a:pt x="1174" y="7295"/>
                    <a:pt x="4877" y="4949"/>
                    <a:pt x="6270" y="4363"/>
                  </a:cubicBezTo>
                  <a:cubicBezTo>
                    <a:pt x="7626" y="3739"/>
                    <a:pt x="9496" y="3006"/>
                    <a:pt x="10596" y="2420"/>
                  </a:cubicBezTo>
                  <a:cubicBezTo>
                    <a:pt x="11769" y="1796"/>
                    <a:pt x="13308" y="917"/>
                    <a:pt x="13308" y="917"/>
                  </a:cubicBezTo>
                  <a:cubicBezTo>
                    <a:pt x="13272" y="770"/>
                    <a:pt x="12575" y="0"/>
                    <a:pt x="12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3342175" y="2974383"/>
              <a:ext cx="459837" cy="199606"/>
            </a:xfrm>
            <a:custGeom>
              <a:avLst/>
              <a:gdLst/>
              <a:ahLst/>
              <a:cxnLst/>
              <a:rect l="l" t="t" r="r" b="b"/>
              <a:pathLst>
                <a:path w="17195" h="7464" extrusionOk="0">
                  <a:moveTo>
                    <a:pt x="16472" y="1"/>
                  </a:moveTo>
                  <a:cubicBezTo>
                    <a:pt x="16355" y="1"/>
                    <a:pt x="16241" y="9"/>
                    <a:pt x="16131" y="21"/>
                  </a:cubicBezTo>
                  <a:lnTo>
                    <a:pt x="14481" y="388"/>
                  </a:lnTo>
                  <a:cubicBezTo>
                    <a:pt x="14408" y="388"/>
                    <a:pt x="14335" y="425"/>
                    <a:pt x="14261" y="425"/>
                  </a:cubicBezTo>
                  <a:lnTo>
                    <a:pt x="12428" y="938"/>
                  </a:lnTo>
                  <a:cubicBezTo>
                    <a:pt x="12392" y="974"/>
                    <a:pt x="12318" y="974"/>
                    <a:pt x="12282" y="974"/>
                  </a:cubicBezTo>
                  <a:cubicBezTo>
                    <a:pt x="12245" y="1048"/>
                    <a:pt x="12208" y="1048"/>
                    <a:pt x="12135" y="1048"/>
                  </a:cubicBezTo>
                  <a:lnTo>
                    <a:pt x="6929" y="2331"/>
                  </a:lnTo>
                  <a:cubicBezTo>
                    <a:pt x="6893" y="2368"/>
                    <a:pt x="6819" y="2368"/>
                    <a:pt x="6783" y="2368"/>
                  </a:cubicBezTo>
                  <a:lnTo>
                    <a:pt x="6746" y="2368"/>
                  </a:lnTo>
                  <a:cubicBezTo>
                    <a:pt x="6563" y="2404"/>
                    <a:pt x="6379" y="2514"/>
                    <a:pt x="6196" y="2588"/>
                  </a:cubicBezTo>
                  <a:cubicBezTo>
                    <a:pt x="6196" y="2588"/>
                    <a:pt x="3337" y="3321"/>
                    <a:pt x="734" y="6180"/>
                  </a:cubicBezTo>
                  <a:lnTo>
                    <a:pt x="404" y="6364"/>
                  </a:lnTo>
                  <a:lnTo>
                    <a:pt x="514" y="6510"/>
                  </a:lnTo>
                  <a:cubicBezTo>
                    <a:pt x="477" y="6547"/>
                    <a:pt x="477" y="6583"/>
                    <a:pt x="404" y="6620"/>
                  </a:cubicBezTo>
                  <a:cubicBezTo>
                    <a:pt x="221" y="6877"/>
                    <a:pt x="111" y="7133"/>
                    <a:pt x="1" y="7463"/>
                  </a:cubicBezTo>
                  <a:cubicBezTo>
                    <a:pt x="477" y="7097"/>
                    <a:pt x="1027" y="6620"/>
                    <a:pt x="1577" y="6034"/>
                  </a:cubicBezTo>
                  <a:cubicBezTo>
                    <a:pt x="3960" y="3541"/>
                    <a:pt x="6379" y="2734"/>
                    <a:pt x="8066" y="2331"/>
                  </a:cubicBezTo>
                  <a:cubicBezTo>
                    <a:pt x="9532" y="1964"/>
                    <a:pt x="15398" y="535"/>
                    <a:pt x="17194" y="131"/>
                  </a:cubicBezTo>
                  <a:cubicBezTo>
                    <a:pt x="16950" y="34"/>
                    <a:pt x="16705" y="1"/>
                    <a:pt x="16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3317679" y="3135640"/>
              <a:ext cx="252957" cy="325028"/>
            </a:xfrm>
            <a:custGeom>
              <a:avLst/>
              <a:gdLst/>
              <a:ahLst/>
              <a:cxnLst/>
              <a:rect l="l" t="t" r="r" b="b"/>
              <a:pathLst>
                <a:path w="9459" h="12154" extrusionOk="0">
                  <a:moveTo>
                    <a:pt x="2608" y="1"/>
                  </a:moveTo>
                  <a:cubicBezTo>
                    <a:pt x="1064" y="1"/>
                    <a:pt x="0" y="1239"/>
                    <a:pt x="0" y="3340"/>
                  </a:cubicBezTo>
                  <a:cubicBezTo>
                    <a:pt x="0" y="6309"/>
                    <a:pt x="2126" y="10012"/>
                    <a:pt x="4729" y="11515"/>
                  </a:cubicBezTo>
                  <a:cubicBezTo>
                    <a:pt x="5481" y="11949"/>
                    <a:pt x="6193" y="12154"/>
                    <a:pt x="6826" y="12154"/>
                  </a:cubicBezTo>
                  <a:cubicBezTo>
                    <a:pt x="8383" y="12154"/>
                    <a:pt x="9458" y="10914"/>
                    <a:pt x="9458" y="8802"/>
                  </a:cubicBezTo>
                  <a:cubicBezTo>
                    <a:pt x="9458" y="5833"/>
                    <a:pt x="7295" y="2167"/>
                    <a:pt x="4729" y="663"/>
                  </a:cubicBezTo>
                  <a:cubicBezTo>
                    <a:pt x="3967" y="213"/>
                    <a:pt x="3247" y="1"/>
                    <a:pt x="26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3315700" y="3151525"/>
              <a:ext cx="237286" cy="304677"/>
            </a:xfrm>
            <a:custGeom>
              <a:avLst/>
              <a:gdLst/>
              <a:ahLst/>
              <a:cxnLst/>
              <a:rect l="l" t="t" r="r" b="b"/>
              <a:pathLst>
                <a:path w="8873" h="11393" extrusionOk="0">
                  <a:moveTo>
                    <a:pt x="2416" y="0"/>
                  </a:moveTo>
                  <a:cubicBezTo>
                    <a:pt x="969" y="0"/>
                    <a:pt x="1" y="1145"/>
                    <a:pt x="1" y="3112"/>
                  </a:cubicBezTo>
                  <a:cubicBezTo>
                    <a:pt x="1" y="5972"/>
                    <a:pt x="2017" y="9345"/>
                    <a:pt x="4437" y="10774"/>
                  </a:cubicBezTo>
                  <a:cubicBezTo>
                    <a:pt x="5157" y="11194"/>
                    <a:pt x="5837" y="11392"/>
                    <a:pt x="6437" y="11392"/>
                  </a:cubicBezTo>
                  <a:cubicBezTo>
                    <a:pt x="7884" y="11392"/>
                    <a:pt x="8873" y="10240"/>
                    <a:pt x="8873" y="8245"/>
                  </a:cubicBezTo>
                  <a:cubicBezTo>
                    <a:pt x="8873" y="5422"/>
                    <a:pt x="6893" y="2012"/>
                    <a:pt x="4437" y="619"/>
                  </a:cubicBezTo>
                  <a:cubicBezTo>
                    <a:pt x="3704" y="199"/>
                    <a:pt x="3018" y="0"/>
                    <a:pt x="24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3331398" y="3169550"/>
              <a:ext cx="207869" cy="268628"/>
            </a:xfrm>
            <a:custGeom>
              <a:avLst/>
              <a:gdLst/>
              <a:ahLst/>
              <a:cxnLst/>
              <a:rect l="l" t="t" r="r" b="b"/>
              <a:pathLst>
                <a:path w="7773" h="10045" extrusionOk="0">
                  <a:moveTo>
                    <a:pt x="2148" y="0"/>
                  </a:moveTo>
                  <a:cubicBezTo>
                    <a:pt x="869" y="0"/>
                    <a:pt x="0" y="1024"/>
                    <a:pt x="0" y="2768"/>
                  </a:cubicBezTo>
                  <a:cubicBezTo>
                    <a:pt x="0" y="5224"/>
                    <a:pt x="1723" y="8267"/>
                    <a:pt x="3886" y="9514"/>
                  </a:cubicBezTo>
                  <a:cubicBezTo>
                    <a:pt x="4511" y="9874"/>
                    <a:pt x="5100" y="10044"/>
                    <a:pt x="5620" y="10044"/>
                  </a:cubicBezTo>
                  <a:cubicBezTo>
                    <a:pt x="6901" y="10044"/>
                    <a:pt x="7772" y="9013"/>
                    <a:pt x="7772" y="7241"/>
                  </a:cubicBezTo>
                  <a:cubicBezTo>
                    <a:pt x="7772" y="4785"/>
                    <a:pt x="6049" y="1778"/>
                    <a:pt x="3886" y="532"/>
                  </a:cubicBezTo>
                  <a:cubicBezTo>
                    <a:pt x="3260" y="171"/>
                    <a:pt x="2670" y="0"/>
                    <a:pt x="21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3341186" y="3182787"/>
              <a:ext cx="188267" cy="242956"/>
            </a:xfrm>
            <a:custGeom>
              <a:avLst/>
              <a:gdLst/>
              <a:ahLst/>
              <a:cxnLst/>
              <a:rect l="l" t="t" r="r" b="b"/>
              <a:pathLst>
                <a:path w="7040" h="9085" extrusionOk="0">
                  <a:moveTo>
                    <a:pt x="2054" y="0"/>
                  </a:moveTo>
                  <a:cubicBezTo>
                    <a:pt x="1871" y="0"/>
                    <a:pt x="1687" y="0"/>
                    <a:pt x="1541" y="37"/>
                  </a:cubicBezTo>
                  <a:cubicBezTo>
                    <a:pt x="624" y="220"/>
                    <a:pt x="1" y="1100"/>
                    <a:pt x="1" y="2493"/>
                  </a:cubicBezTo>
                  <a:cubicBezTo>
                    <a:pt x="1" y="4766"/>
                    <a:pt x="1541" y="7442"/>
                    <a:pt x="3520" y="8615"/>
                  </a:cubicBezTo>
                  <a:cubicBezTo>
                    <a:pt x="4091" y="8932"/>
                    <a:pt x="4627" y="9085"/>
                    <a:pt x="5102" y="9085"/>
                  </a:cubicBezTo>
                  <a:cubicBezTo>
                    <a:pt x="5727" y="9085"/>
                    <a:pt x="6246" y="8822"/>
                    <a:pt x="6600" y="8322"/>
                  </a:cubicBezTo>
                  <a:cubicBezTo>
                    <a:pt x="6673" y="8249"/>
                    <a:pt x="6710" y="8139"/>
                    <a:pt x="6783" y="8066"/>
                  </a:cubicBezTo>
                  <a:cubicBezTo>
                    <a:pt x="6783" y="7992"/>
                    <a:pt x="6820" y="7956"/>
                    <a:pt x="6820" y="7919"/>
                  </a:cubicBezTo>
                  <a:cubicBezTo>
                    <a:pt x="6856" y="7772"/>
                    <a:pt x="6893" y="7626"/>
                    <a:pt x="6966" y="7442"/>
                  </a:cubicBezTo>
                  <a:cubicBezTo>
                    <a:pt x="7003" y="7406"/>
                    <a:pt x="7003" y="7332"/>
                    <a:pt x="7003" y="7259"/>
                  </a:cubicBezTo>
                  <a:cubicBezTo>
                    <a:pt x="7003" y="7149"/>
                    <a:pt x="7040" y="6966"/>
                    <a:pt x="7040" y="6819"/>
                  </a:cubicBezTo>
                  <a:lnTo>
                    <a:pt x="7040" y="6526"/>
                  </a:lnTo>
                  <a:lnTo>
                    <a:pt x="7040" y="6159"/>
                  </a:lnTo>
                  <a:cubicBezTo>
                    <a:pt x="7003" y="6086"/>
                    <a:pt x="7003" y="5976"/>
                    <a:pt x="7003" y="5903"/>
                  </a:cubicBezTo>
                  <a:cubicBezTo>
                    <a:pt x="7003" y="5793"/>
                    <a:pt x="6966" y="5683"/>
                    <a:pt x="6966" y="5573"/>
                  </a:cubicBezTo>
                  <a:cubicBezTo>
                    <a:pt x="6966" y="5426"/>
                    <a:pt x="6930" y="5353"/>
                    <a:pt x="6930" y="5243"/>
                  </a:cubicBezTo>
                  <a:cubicBezTo>
                    <a:pt x="6930" y="5169"/>
                    <a:pt x="6856" y="5059"/>
                    <a:pt x="6856" y="4986"/>
                  </a:cubicBezTo>
                  <a:cubicBezTo>
                    <a:pt x="6820" y="4876"/>
                    <a:pt x="6820" y="4766"/>
                    <a:pt x="6783" y="4656"/>
                  </a:cubicBezTo>
                  <a:cubicBezTo>
                    <a:pt x="6783" y="4619"/>
                    <a:pt x="6783" y="4509"/>
                    <a:pt x="6710" y="4473"/>
                  </a:cubicBezTo>
                  <a:cubicBezTo>
                    <a:pt x="6673" y="4400"/>
                    <a:pt x="6636" y="4253"/>
                    <a:pt x="6600" y="4143"/>
                  </a:cubicBezTo>
                  <a:cubicBezTo>
                    <a:pt x="6600" y="4106"/>
                    <a:pt x="6526" y="4070"/>
                    <a:pt x="6526" y="4033"/>
                  </a:cubicBezTo>
                  <a:cubicBezTo>
                    <a:pt x="6490" y="3923"/>
                    <a:pt x="6453" y="3776"/>
                    <a:pt x="6416" y="3703"/>
                  </a:cubicBezTo>
                  <a:cubicBezTo>
                    <a:pt x="6416" y="3666"/>
                    <a:pt x="6343" y="3593"/>
                    <a:pt x="6343" y="3556"/>
                  </a:cubicBezTo>
                  <a:cubicBezTo>
                    <a:pt x="6270" y="3483"/>
                    <a:pt x="6233" y="3336"/>
                    <a:pt x="6160" y="3226"/>
                  </a:cubicBezTo>
                  <a:cubicBezTo>
                    <a:pt x="6160" y="3226"/>
                    <a:pt x="6123" y="3190"/>
                    <a:pt x="6123" y="3153"/>
                  </a:cubicBezTo>
                  <a:cubicBezTo>
                    <a:pt x="6086" y="3006"/>
                    <a:pt x="5977" y="2933"/>
                    <a:pt x="5940" y="2823"/>
                  </a:cubicBezTo>
                  <a:cubicBezTo>
                    <a:pt x="5940" y="2823"/>
                    <a:pt x="5903" y="2786"/>
                    <a:pt x="5903" y="2750"/>
                  </a:cubicBezTo>
                  <a:cubicBezTo>
                    <a:pt x="5867" y="2640"/>
                    <a:pt x="5757" y="2566"/>
                    <a:pt x="5720" y="2457"/>
                  </a:cubicBezTo>
                  <a:cubicBezTo>
                    <a:pt x="5683" y="2457"/>
                    <a:pt x="5683" y="2420"/>
                    <a:pt x="5610" y="2383"/>
                  </a:cubicBezTo>
                  <a:cubicBezTo>
                    <a:pt x="5573" y="2273"/>
                    <a:pt x="5537" y="2200"/>
                    <a:pt x="5427" y="2090"/>
                  </a:cubicBezTo>
                  <a:cubicBezTo>
                    <a:pt x="5390" y="2090"/>
                    <a:pt x="5390" y="2053"/>
                    <a:pt x="5353" y="2017"/>
                  </a:cubicBezTo>
                  <a:cubicBezTo>
                    <a:pt x="5243" y="1943"/>
                    <a:pt x="5207" y="1870"/>
                    <a:pt x="5133" y="1760"/>
                  </a:cubicBezTo>
                  <a:cubicBezTo>
                    <a:pt x="5133" y="1723"/>
                    <a:pt x="5097" y="1687"/>
                    <a:pt x="5023" y="1650"/>
                  </a:cubicBezTo>
                  <a:lnTo>
                    <a:pt x="4803" y="1393"/>
                  </a:lnTo>
                  <a:lnTo>
                    <a:pt x="4657" y="1283"/>
                  </a:lnTo>
                  <a:cubicBezTo>
                    <a:pt x="4583" y="1210"/>
                    <a:pt x="4510" y="1137"/>
                    <a:pt x="4437" y="1100"/>
                  </a:cubicBezTo>
                  <a:cubicBezTo>
                    <a:pt x="4400" y="1027"/>
                    <a:pt x="4290" y="990"/>
                    <a:pt x="4253" y="953"/>
                  </a:cubicBezTo>
                  <a:cubicBezTo>
                    <a:pt x="4180" y="917"/>
                    <a:pt x="4107" y="843"/>
                    <a:pt x="4034" y="807"/>
                  </a:cubicBezTo>
                  <a:cubicBezTo>
                    <a:pt x="3924" y="733"/>
                    <a:pt x="3887" y="660"/>
                    <a:pt x="3814" y="623"/>
                  </a:cubicBezTo>
                  <a:cubicBezTo>
                    <a:pt x="3740" y="587"/>
                    <a:pt x="3667" y="550"/>
                    <a:pt x="3630" y="477"/>
                  </a:cubicBezTo>
                  <a:lnTo>
                    <a:pt x="3557" y="477"/>
                  </a:lnTo>
                  <a:lnTo>
                    <a:pt x="3300" y="367"/>
                  </a:lnTo>
                  <a:cubicBezTo>
                    <a:pt x="3264" y="294"/>
                    <a:pt x="3154" y="294"/>
                    <a:pt x="3117" y="257"/>
                  </a:cubicBezTo>
                  <a:cubicBezTo>
                    <a:pt x="2970" y="220"/>
                    <a:pt x="2897" y="184"/>
                    <a:pt x="2750" y="110"/>
                  </a:cubicBezTo>
                  <a:cubicBezTo>
                    <a:pt x="2677" y="110"/>
                    <a:pt x="2640" y="74"/>
                    <a:pt x="2604" y="74"/>
                  </a:cubicBezTo>
                  <a:cubicBezTo>
                    <a:pt x="2457" y="37"/>
                    <a:pt x="2347" y="0"/>
                    <a:pt x="22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3370602" y="3181798"/>
              <a:ext cx="158850" cy="224503"/>
            </a:xfrm>
            <a:custGeom>
              <a:avLst/>
              <a:gdLst/>
              <a:ahLst/>
              <a:cxnLst/>
              <a:rect l="l" t="t" r="r" b="b"/>
              <a:pathLst>
                <a:path w="5940" h="8395" extrusionOk="0">
                  <a:moveTo>
                    <a:pt x="954" y="1"/>
                  </a:moveTo>
                  <a:cubicBezTo>
                    <a:pt x="771" y="1"/>
                    <a:pt x="587" y="1"/>
                    <a:pt x="441" y="74"/>
                  </a:cubicBezTo>
                  <a:cubicBezTo>
                    <a:pt x="184" y="477"/>
                    <a:pt x="1" y="1064"/>
                    <a:pt x="1" y="1797"/>
                  </a:cubicBezTo>
                  <a:cubicBezTo>
                    <a:pt x="1" y="4070"/>
                    <a:pt x="1540" y="6746"/>
                    <a:pt x="3520" y="7919"/>
                  </a:cubicBezTo>
                  <a:cubicBezTo>
                    <a:pt x="4096" y="8236"/>
                    <a:pt x="4650" y="8395"/>
                    <a:pt x="5127" y="8395"/>
                  </a:cubicBezTo>
                  <a:cubicBezTo>
                    <a:pt x="5257" y="8395"/>
                    <a:pt x="5382" y="8383"/>
                    <a:pt x="5500" y="8359"/>
                  </a:cubicBezTo>
                  <a:cubicBezTo>
                    <a:pt x="5573" y="8286"/>
                    <a:pt x="5610" y="8176"/>
                    <a:pt x="5683" y="8103"/>
                  </a:cubicBezTo>
                  <a:cubicBezTo>
                    <a:pt x="5683" y="8029"/>
                    <a:pt x="5720" y="7993"/>
                    <a:pt x="5720" y="7956"/>
                  </a:cubicBezTo>
                  <a:cubicBezTo>
                    <a:pt x="5756" y="7809"/>
                    <a:pt x="5793" y="7663"/>
                    <a:pt x="5866" y="7479"/>
                  </a:cubicBezTo>
                  <a:cubicBezTo>
                    <a:pt x="5903" y="7443"/>
                    <a:pt x="5903" y="7369"/>
                    <a:pt x="5903" y="7296"/>
                  </a:cubicBezTo>
                  <a:cubicBezTo>
                    <a:pt x="5903" y="7186"/>
                    <a:pt x="5940" y="7003"/>
                    <a:pt x="5940" y="6856"/>
                  </a:cubicBezTo>
                  <a:lnTo>
                    <a:pt x="5940" y="6563"/>
                  </a:lnTo>
                  <a:lnTo>
                    <a:pt x="5940" y="6196"/>
                  </a:lnTo>
                  <a:cubicBezTo>
                    <a:pt x="5903" y="6123"/>
                    <a:pt x="5903" y="6013"/>
                    <a:pt x="5903" y="5940"/>
                  </a:cubicBezTo>
                  <a:cubicBezTo>
                    <a:pt x="5903" y="5830"/>
                    <a:pt x="5866" y="5683"/>
                    <a:pt x="5866" y="5610"/>
                  </a:cubicBezTo>
                  <a:cubicBezTo>
                    <a:pt x="5866" y="5463"/>
                    <a:pt x="5830" y="5390"/>
                    <a:pt x="5830" y="5280"/>
                  </a:cubicBezTo>
                  <a:cubicBezTo>
                    <a:pt x="5830" y="5206"/>
                    <a:pt x="5756" y="5096"/>
                    <a:pt x="5756" y="5023"/>
                  </a:cubicBezTo>
                  <a:cubicBezTo>
                    <a:pt x="5720" y="4913"/>
                    <a:pt x="5720" y="4766"/>
                    <a:pt x="5683" y="4693"/>
                  </a:cubicBezTo>
                  <a:cubicBezTo>
                    <a:pt x="5683" y="4656"/>
                    <a:pt x="5683" y="4546"/>
                    <a:pt x="5610" y="4510"/>
                  </a:cubicBezTo>
                  <a:cubicBezTo>
                    <a:pt x="5573" y="4437"/>
                    <a:pt x="5536" y="4290"/>
                    <a:pt x="5500" y="4180"/>
                  </a:cubicBezTo>
                  <a:cubicBezTo>
                    <a:pt x="5500" y="4143"/>
                    <a:pt x="5426" y="4107"/>
                    <a:pt x="5426" y="4033"/>
                  </a:cubicBezTo>
                  <a:cubicBezTo>
                    <a:pt x="5390" y="3960"/>
                    <a:pt x="5353" y="3813"/>
                    <a:pt x="5316" y="3740"/>
                  </a:cubicBezTo>
                  <a:cubicBezTo>
                    <a:pt x="5316" y="3667"/>
                    <a:pt x="5243" y="3630"/>
                    <a:pt x="5243" y="3593"/>
                  </a:cubicBezTo>
                  <a:cubicBezTo>
                    <a:pt x="5170" y="3520"/>
                    <a:pt x="5133" y="3373"/>
                    <a:pt x="5060" y="3263"/>
                  </a:cubicBezTo>
                  <a:cubicBezTo>
                    <a:pt x="5060" y="3263"/>
                    <a:pt x="5023" y="3227"/>
                    <a:pt x="5023" y="3190"/>
                  </a:cubicBezTo>
                  <a:cubicBezTo>
                    <a:pt x="4986" y="3043"/>
                    <a:pt x="4877" y="2970"/>
                    <a:pt x="4840" y="2860"/>
                  </a:cubicBezTo>
                  <a:cubicBezTo>
                    <a:pt x="4840" y="2860"/>
                    <a:pt x="4803" y="2823"/>
                    <a:pt x="4803" y="2787"/>
                  </a:cubicBezTo>
                  <a:cubicBezTo>
                    <a:pt x="4767" y="2677"/>
                    <a:pt x="4657" y="2603"/>
                    <a:pt x="4620" y="2494"/>
                  </a:cubicBezTo>
                  <a:cubicBezTo>
                    <a:pt x="4583" y="2494"/>
                    <a:pt x="4583" y="2457"/>
                    <a:pt x="4510" y="2420"/>
                  </a:cubicBezTo>
                  <a:cubicBezTo>
                    <a:pt x="4473" y="2310"/>
                    <a:pt x="4437" y="2200"/>
                    <a:pt x="4327" y="2127"/>
                  </a:cubicBezTo>
                  <a:cubicBezTo>
                    <a:pt x="4290" y="2127"/>
                    <a:pt x="4290" y="2090"/>
                    <a:pt x="4253" y="2054"/>
                  </a:cubicBezTo>
                  <a:cubicBezTo>
                    <a:pt x="4143" y="1980"/>
                    <a:pt x="4107" y="1907"/>
                    <a:pt x="4033" y="1797"/>
                  </a:cubicBezTo>
                  <a:cubicBezTo>
                    <a:pt x="4033" y="1760"/>
                    <a:pt x="3997" y="1724"/>
                    <a:pt x="3923" y="1687"/>
                  </a:cubicBezTo>
                  <a:lnTo>
                    <a:pt x="3703" y="1430"/>
                  </a:lnTo>
                  <a:lnTo>
                    <a:pt x="3557" y="1284"/>
                  </a:lnTo>
                  <a:cubicBezTo>
                    <a:pt x="3483" y="1247"/>
                    <a:pt x="3410" y="1174"/>
                    <a:pt x="3337" y="1137"/>
                  </a:cubicBezTo>
                  <a:cubicBezTo>
                    <a:pt x="3300" y="1064"/>
                    <a:pt x="3190" y="1027"/>
                    <a:pt x="3153" y="990"/>
                  </a:cubicBezTo>
                  <a:cubicBezTo>
                    <a:pt x="3080" y="917"/>
                    <a:pt x="3007" y="880"/>
                    <a:pt x="2934" y="844"/>
                  </a:cubicBezTo>
                  <a:cubicBezTo>
                    <a:pt x="2824" y="770"/>
                    <a:pt x="2787" y="697"/>
                    <a:pt x="2714" y="660"/>
                  </a:cubicBezTo>
                  <a:cubicBezTo>
                    <a:pt x="2640" y="624"/>
                    <a:pt x="2567" y="587"/>
                    <a:pt x="2530" y="514"/>
                  </a:cubicBezTo>
                  <a:lnTo>
                    <a:pt x="2457" y="514"/>
                  </a:lnTo>
                  <a:lnTo>
                    <a:pt x="2200" y="367"/>
                  </a:lnTo>
                  <a:cubicBezTo>
                    <a:pt x="2164" y="331"/>
                    <a:pt x="2054" y="331"/>
                    <a:pt x="2017" y="294"/>
                  </a:cubicBezTo>
                  <a:cubicBezTo>
                    <a:pt x="1870" y="257"/>
                    <a:pt x="1797" y="221"/>
                    <a:pt x="1650" y="147"/>
                  </a:cubicBezTo>
                  <a:cubicBezTo>
                    <a:pt x="1577" y="147"/>
                    <a:pt x="1540" y="111"/>
                    <a:pt x="1504" y="111"/>
                  </a:cubicBezTo>
                  <a:cubicBezTo>
                    <a:pt x="1357" y="74"/>
                    <a:pt x="1247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3369640" y="3228116"/>
              <a:ext cx="95123" cy="58620"/>
            </a:xfrm>
            <a:custGeom>
              <a:avLst/>
              <a:gdLst/>
              <a:ahLst/>
              <a:cxnLst/>
              <a:rect l="l" t="t" r="r" b="b"/>
              <a:pathLst>
                <a:path w="3557" h="2192" extrusionOk="0">
                  <a:moveTo>
                    <a:pt x="23" y="1"/>
                  </a:moveTo>
                  <a:cubicBezTo>
                    <a:pt x="9" y="1"/>
                    <a:pt x="0" y="10"/>
                    <a:pt x="0" y="28"/>
                  </a:cubicBezTo>
                  <a:cubicBezTo>
                    <a:pt x="0" y="65"/>
                    <a:pt x="37" y="102"/>
                    <a:pt x="73" y="102"/>
                  </a:cubicBezTo>
                  <a:lnTo>
                    <a:pt x="1540" y="1201"/>
                  </a:lnTo>
                  <a:cubicBezTo>
                    <a:pt x="1906" y="1495"/>
                    <a:pt x="2236" y="1678"/>
                    <a:pt x="2603" y="1825"/>
                  </a:cubicBezTo>
                  <a:lnTo>
                    <a:pt x="3556" y="2191"/>
                  </a:lnTo>
                  <a:lnTo>
                    <a:pt x="3556" y="1935"/>
                  </a:lnTo>
                  <a:lnTo>
                    <a:pt x="2016" y="1238"/>
                  </a:lnTo>
                  <a:cubicBezTo>
                    <a:pt x="1870" y="1128"/>
                    <a:pt x="1686" y="1055"/>
                    <a:pt x="1503" y="945"/>
                  </a:cubicBezTo>
                  <a:lnTo>
                    <a:pt x="73" y="28"/>
                  </a:lnTo>
                  <a:cubicBezTo>
                    <a:pt x="55" y="10"/>
                    <a:pt x="37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3465699" y="3284730"/>
              <a:ext cx="57871" cy="33375"/>
            </a:xfrm>
            <a:custGeom>
              <a:avLst/>
              <a:gdLst/>
              <a:ahLst/>
              <a:cxnLst/>
              <a:rect l="l" t="t" r="r" b="b"/>
              <a:pathLst>
                <a:path w="2164" h="1248" extrusionOk="0">
                  <a:moveTo>
                    <a:pt x="1" y="1"/>
                  </a:moveTo>
                  <a:lnTo>
                    <a:pt x="1" y="258"/>
                  </a:lnTo>
                  <a:lnTo>
                    <a:pt x="111" y="258"/>
                  </a:lnTo>
                  <a:lnTo>
                    <a:pt x="147" y="294"/>
                  </a:lnTo>
                  <a:lnTo>
                    <a:pt x="257" y="331"/>
                  </a:lnTo>
                  <a:lnTo>
                    <a:pt x="367" y="368"/>
                  </a:lnTo>
                  <a:lnTo>
                    <a:pt x="477" y="441"/>
                  </a:lnTo>
                  <a:lnTo>
                    <a:pt x="697" y="514"/>
                  </a:lnTo>
                  <a:lnTo>
                    <a:pt x="1284" y="807"/>
                  </a:lnTo>
                  <a:lnTo>
                    <a:pt x="1430" y="844"/>
                  </a:lnTo>
                  <a:cubicBezTo>
                    <a:pt x="1467" y="844"/>
                    <a:pt x="1467" y="881"/>
                    <a:pt x="1540" y="881"/>
                  </a:cubicBezTo>
                  <a:cubicBezTo>
                    <a:pt x="1650" y="954"/>
                    <a:pt x="1797" y="1027"/>
                    <a:pt x="1944" y="1101"/>
                  </a:cubicBezTo>
                  <a:lnTo>
                    <a:pt x="2164" y="1247"/>
                  </a:lnTo>
                  <a:cubicBezTo>
                    <a:pt x="2164" y="1182"/>
                    <a:pt x="2135" y="1058"/>
                    <a:pt x="2076" y="1058"/>
                  </a:cubicBezTo>
                  <a:cubicBezTo>
                    <a:pt x="2069" y="1058"/>
                    <a:pt x="2062" y="1060"/>
                    <a:pt x="2054" y="1064"/>
                  </a:cubicBezTo>
                  <a:lnTo>
                    <a:pt x="1870" y="917"/>
                  </a:lnTo>
                  <a:lnTo>
                    <a:pt x="1467" y="661"/>
                  </a:lnTo>
                  <a:cubicBezTo>
                    <a:pt x="1430" y="624"/>
                    <a:pt x="1357" y="551"/>
                    <a:pt x="1284" y="514"/>
                  </a:cubicBezTo>
                  <a:cubicBezTo>
                    <a:pt x="1174" y="478"/>
                    <a:pt x="1027" y="368"/>
                    <a:pt x="881" y="331"/>
                  </a:cubicBezTo>
                  <a:lnTo>
                    <a:pt x="697" y="258"/>
                  </a:lnTo>
                  <a:lnTo>
                    <a:pt x="477" y="148"/>
                  </a:lnTo>
                  <a:lnTo>
                    <a:pt x="367" y="111"/>
                  </a:lnTo>
                  <a:lnTo>
                    <a:pt x="25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3371592" y="3211696"/>
              <a:ext cx="94134" cy="75039"/>
            </a:xfrm>
            <a:custGeom>
              <a:avLst/>
              <a:gdLst/>
              <a:ahLst/>
              <a:cxnLst/>
              <a:rect l="l" t="t" r="r" b="b"/>
              <a:pathLst>
                <a:path w="3520" h="2806" extrusionOk="0">
                  <a:moveTo>
                    <a:pt x="28" y="1"/>
                  </a:moveTo>
                  <a:cubicBezTo>
                    <a:pt x="10" y="1"/>
                    <a:pt x="0" y="19"/>
                    <a:pt x="0" y="56"/>
                  </a:cubicBezTo>
                  <a:cubicBezTo>
                    <a:pt x="0" y="92"/>
                    <a:pt x="0" y="129"/>
                    <a:pt x="37" y="129"/>
                  </a:cubicBezTo>
                  <a:lnTo>
                    <a:pt x="1467" y="1449"/>
                  </a:lnTo>
                  <a:cubicBezTo>
                    <a:pt x="1797" y="1779"/>
                    <a:pt x="2163" y="2072"/>
                    <a:pt x="2530" y="2255"/>
                  </a:cubicBezTo>
                  <a:lnTo>
                    <a:pt x="3483" y="2805"/>
                  </a:lnTo>
                  <a:lnTo>
                    <a:pt x="3520" y="2549"/>
                  </a:lnTo>
                  <a:lnTo>
                    <a:pt x="1943" y="1559"/>
                  </a:lnTo>
                  <a:cubicBezTo>
                    <a:pt x="1797" y="1485"/>
                    <a:pt x="1613" y="1339"/>
                    <a:pt x="1467" y="1192"/>
                  </a:cubicBezTo>
                  <a:lnTo>
                    <a:pt x="110" y="56"/>
                  </a:lnTo>
                  <a:cubicBezTo>
                    <a:pt x="74" y="19"/>
                    <a:pt x="4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3465699" y="3284730"/>
              <a:ext cx="61802" cy="48083"/>
            </a:xfrm>
            <a:custGeom>
              <a:avLst/>
              <a:gdLst/>
              <a:ahLst/>
              <a:cxnLst/>
              <a:rect l="l" t="t" r="r" b="b"/>
              <a:pathLst>
                <a:path w="2311" h="1798" extrusionOk="0">
                  <a:moveTo>
                    <a:pt x="1" y="1"/>
                  </a:moveTo>
                  <a:lnTo>
                    <a:pt x="1" y="111"/>
                  </a:lnTo>
                  <a:lnTo>
                    <a:pt x="1" y="184"/>
                  </a:lnTo>
                  <a:lnTo>
                    <a:pt x="74" y="184"/>
                  </a:lnTo>
                  <a:lnTo>
                    <a:pt x="111" y="258"/>
                  </a:lnTo>
                  <a:lnTo>
                    <a:pt x="147" y="294"/>
                  </a:lnTo>
                  <a:lnTo>
                    <a:pt x="257" y="331"/>
                  </a:lnTo>
                  <a:lnTo>
                    <a:pt x="367" y="441"/>
                  </a:lnTo>
                  <a:lnTo>
                    <a:pt x="477" y="478"/>
                  </a:lnTo>
                  <a:lnTo>
                    <a:pt x="697" y="624"/>
                  </a:lnTo>
                  <a:lnTo>
                    <a:pt x="1284" y="1027"/>
                  </a:lnTo>
                  <a:lnTo>
                    <a:pt x="1430" y="1101"/>
                  </a:lnTo>
                  <a:cubicBezTo>
                    <a:pt x="1467" y="1101"/>
                    <a:pt x="1467" y="1174"/>
                    <a:pt x="1540" y="1174"/>
                  </a:cubicBezTo>
                  <a:cubicBezTo>
                    <a:pt x="1650" y="1247"/>
                    <a:pt x="1797" y="1394"/>
                    <a:pt x="1944" y="1504"/>
                  </a:cubicBezTo>
                  <a:lnTo>
                    <a:pt x="2310" y="1797"/>
                  </a:lnTo>
                  <a:cubicBezTo>
                    <a:pt x="2274" y="1724"/>
                    <a:pt x="2274" y="1614"/>
                    <a:pt x="2200" y="1541"/>
                  </a:cubicBezTo>
                  <a:lnTo>
                    <a:pt x="1870" y="1247"/>
                  </a:lnTo>
                  <a:cubicBezTo>
                    <a:pt x="1760" y="1137"/>
                    <a:pt x="1614" y="991"/>
                    <a:pt x="1467" y="881"/>
                  </a:cubicBezTo>
                  <a:cubicBezTo>
                    <a:pt x="1430" y="844"/>
                    <a:pt x="1394" y="807"/>
                    <a:pt x="1284" y="771"/>
                  </a:cubicBezTo>
                  <a:lnTo>
                    <a:pt x="881" y="478"/>
                  </a:lnTo>
                  <a:lnTo>
                    <a:pt x="697" y="404"/>
                  </a:lnTo>
                  <a:lnTo>
                    <a:pt x="477" y="258"/>
                  </a:lnTo>
                  <a:lnTo>
                    <a:pt x="367" y="184"/>
                  </a:lnTo>
                  <a:lnTo>
                    <a:pt x="257" y="111"/>
                  </a:lnTo>
                  <a:lnTo>
                    <a:pt x="147" y="7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3375523" y="3195142"/>
              <a:ext cx="90202" cy="91593"/>
            </a:xfrm>
            <a:custGeom>
              <a:avLst/>
              <a:gdLst/>
              <a:ahLst/>
              <a:cxnLst/>
              <a:rect l="l" t="t" r="r" b="b"/>
              <a:pathLst>
                <a:path w="3373" h="3425" extrusionOk="0">
                  <a:moveTo>
                    <a:pt x="7" y="0"/>
                  </a:moveTo>
                  <a:cubicBezTo>
                    <a:pt x="3" y="0"/>
                    <a:pt x="0" y="5"/>
                    <a:pt x="0" y="15"/>
                  </a:cubicBezTo>
                  <a:cubicBezTo>
                    <a:pt x="0" y="15"/>
                    <a:pt x="0" y="125"/>
                    <a:pt x="37" y="161"/>
                  </a:cubicBezTo>
                  <a:lnTo>
                    <a:pt x="1356" y="1701"/>
                  </a:lnTo>
                  <a:cubicBezTo>
                    <a:pt x="1686" y="2104"/>
                    <a:pt x="2016" y="2398"/>
                    <a:pt x="2383" y="2691"/>
                  </a:cubicBezTo>
                  <a:lnTo>
                    <a:pt x="3299" y="3424"/>
                  </a:lnTo>
                  <a:lnTo>
                    <a:pt x="3373" y="3241"/>
                  </a:lnTo>
                  <a:lnTo>
                    <a:pt x="1870" y="1921"/>
                  </a:lnTo>
                  <a:cubicBezTo>
                    <a:pt x="1723" y="1775"/>
                    <a:pt x="1540" y="1628"/>
                    <a:pt x="1430" y="1445"/>
                  </a:cubicBezTo>
                  <a:lnTo>
                    <a:pt x="73" y="88"/>
                  </a:lnTo>
                  <a:cubicBezTo>
                    <a:pt x="46" y="35"/>
                    <a:pt x="20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3463746" y="3284730"/>
              <a:ext cx="64717" cy="64744"/>
            </a:xfrm>
            <a:custGeom>
              <a:avLst/>
              <a:gdLst/>
              <a:ahLst/>
              <a:cxnLst/>
              <a:rect l="l" t="t" r="r" b="b"/>
              <a:pathLst>
                <a:path w="2420" h="2421" extrusionOk="0">
                  <a:moveTo>
                    <a:pt x="74" y="1"/>
                  </a:moveTo>
                  <a:lnTo>
                    <a:pt x="37" y="111"/>
                  </a:lnTo>
                  <a:lnTo>
                    <a:pt x="0" y="184"/>
                  </a:lnTo>
                  <a:lnTo>
                    <a:pt x="37" y="258"/>
                  </a:lnTo>
                  <a:lnTo>
                    <a:pt x="74" y="294"/>
                  </a:lnTo>
                  <a:lnTo>
                    <a:pt x="147" y="331"/>
                  </a:lnTo>
                  <a:lnTo>
                    <a:pt x="220" y="368"/>
                  </a:lnTo>
                  <a:lnTo>
                    <a:pt x="367" y="514"/>
                  </a:lnTo>
                  <a:lnTo>
                    <a:pt x="440" y="624"/>
                  </a:lnTo>
                  <a:lnTo>
                    <a:pt x="660" y="807"/>
                  </a:lnTo>
                  <a:lnTo>
                    <a:pt x="1284" y="1284"/>
                  </a:lnTo>
                  <a:lnTo>
                    <a:pt x="1430" y="1394"/>
                  </a:lnTo>
                  <a:cubicBezTo>
                    <a:pt x="1467" y="1394"/>
                    <a:pt x="1467" y="1431"/>
                    <a:pt x="1503" y="1431"/>
                  </a:cubicBezTo>
                  <a:lnTo>
                    <a:pt x="1870" y="1797"/>
                  </a:lnTo>
                  <a:lnTo>
                    <a:pt x="2420" y="2421"/>
                  </a:lnTo>
                  <a:cubicBezTo>
                    <a:pt x="2420" y="2311"/>
                    <a:pt x="2420" y="2237"/>
                    <a:pt x="2383" y="2127"/>
                  </a:cubicBezTo>
                  <a:lnTo>
                    <a:pt x="1907" y="1577"/>
                  </a:lnTo>
                  <a:cubicBezTo>
                    <a:pt x="1833" y="1431"/>
                    <a:pt x="1687" y="1284"/>
                    <a:pt x="1540" y="1174"/>
                  </a:cubicBezTo>
                  <a:lnTo>
                    <a:pt x="1357" y="991"/>
                  </a:lnTo>
                  <a:cubicBezTo>
                    <a:pt x="1247" y="844"/>
                    <a:pt x="1100" y="697"/>
                    <a:pt x="954" y="624"/>
                  </a:cubicBezTo>
                  <a:lnTo>
                    <a:pt x="770" y="478"/>
                  </a:lnTo>
                  <a:lnTo>
                    <a:pt x="550" y="294"/>
                  </a:lnTo>
                  <a:lnTo>
                    <a:pt x="440" y="258"/>
                  </a:lnTo>
                  <a:lnTo>
                    <a:pt x="330" y="148"/>
                  </a:lnTo>
                  <a:lnTo>
                    <a:pt x="220" y="111"/>
                  </a:lnTo>
                  <a:lnTo>
                    <a:pt x="184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3381380" y="3183750"/>
              <a:ext cx="83383" cy="103948"/>
            </a:xfrm>
            <a:custGeom>
              <a:avLst/>
              <a:gdLst/>
              <a:ahLst/>
              <a:cxnLst/>
              <a:rect l="l" t="t" r="r" b="b"/>
              <a:pathLst>
                <a:path w="3118" h="3887" extrusionOk="0">
                  <a:moveTo>
                    <a:pt x="1" y="1"/>
                  </a:moveTo>
                  <a:cubicBezTo>
                    <a:pt x="1" y="1"/>
                    <a:pt x="1" y="38"/>
                    <a:pt x="38" y="148"/>
                  </a:cubicBezTo>
                  <a:lnTo>
                    <a:pt x="1247" y="1871"/>
                  </a:lnTo>
                  <a:cubicBezTo>
                    <a:pt x="1504" y="2274"/>
                    <a:pt x="1834" y="2640"/>
                    <a:pt x="2164" y="2970"/>
                  </a:cubicBezTo>
                  <a:lnTo>
                    <a:pt x="3044" y="3887"/>
                  </a:lnTo>
                  <a:lnTo>
                    <a:pt x="3117" y="3740"/>
                  </a:lnTo>
                  <a:lnTo>
                    <a:pt x="1761" y="2127"/>
                  </a:lnTo>
                  <a:cubicBezTo>
                    <a:pt x="1614" y="1981"/>
                    <a:pt x="1467" y="1834"/>
                    <a:pt x="1321" y="1651"/>
                  </a:cubicBezTo>
                  <a:lnTo>
                    <a:pt x="148" y="74"/>
                  </a:lnTo>
                  <a:cubicBezTo>
                    <a:pt x="74" y="38"/>
                    <a:pt x="3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3461794" y="3283767"/>
              <a:ext cx="67659" cy="81404"/>
            </a:xfrm>
            <a:custGeom>
              <a:avLst/>
              <a:gdLst/>
              <a:ahLst/>
              <a:cxnLst/>
              <a:rect l="l" t="t" r="r" b="b"/>
              <a:pathLst>
                <a:path w="2530" h="3044" extrusionOk="0">
                  <a:moveTo>
                    <a:pt x="110" y="0"/>
                  </a:moveTo>
                  <a:lnTo>
                    <a:pt x="73" y="110"/>
                  </a:lnTo>
                  <a:lnTo>
                    <a:pt x="0" y="184"/>
                  </a:lnTo>
                  <a:lnTo>
                    <a:pt x="73" y="220"/>
                  </a:lnTo>
                  <a:lnTo>
                    <a:pt x="110" y="294"/>
                  </a:lnTo>
                  <a:lnTo>
                    <a:pt x="147" y="330"/>
                  </a:lnTo>
                  <a:lnTo>
                    <a:pt x="257" y="440"/>
                  </a:lnTo>
                  <a:lnTo>
                    <a:pt x="403" y="550"/>
                  </a:lnTo>
                  <a:lnTo>
                    <a:pt x="477" y="660"/>
                  </a:lnTo>
                  <a:lnTo>
                    <a:pt x="697" y="880"/>
                  </a:lnTo>
                  <a:lnTo>
                    <a:pt x="1247" y="1467"/>
                  </a:lnTo>
                  <a:lnTo>
                    <a:pt x="1393" y="1613"/>
                  </a:lnTo>
                  <a:cubicBezTo>
                    <a:pt x="1430" y="1650"/>
                    <a:pt x="1503" y="1650"/>
                    <a:pt x="1503" y="1723"/>
                  </a:cubicBezTo>
                  <a:cubicBezTo>
                    <a:pt x="1613" y="1833"/>
                    <a:pt x="1760" y="1980"/>
                    <a:pt x="1870" y="2127"/>
                  </a:cubicBezTo>
                  <a:lnTo>
                    <a:pt x="2530" y="3043"/>
                  </a:lnTo>
                  <a:lnTo>
                    <a:pt x="2530" y="2823"/>
                  </a:lnTo>
                  <a:lnTo>
                    <a:pt x="1906" y="1980"/>
                  </a:lnTo>
                  <a:cubicBezTo>
                    <a:pt x="1760" y="1833"/>
                    <a:pt x="1686" y="1650"/>
                    <a:pt x="1540" y="1540"/>
                  </a:cubicBezTo>
                  <a:cubicBezTo>
                    <a:pt x="1503" y="1430"/>
                    <a:pt x="1393" y="1393"/>
                    <a:pt x="1357" y="1283"/>
                  </a:cubicBezTo>
                  <a:cubicBezTo>
                    <a:pt x="1247" y="1173"/>
                    <a:pt x="1137" y="1027"/>
                    <a:pt x="990" y="880"/>
                  </a:cubicBezTo>
                  <a:lnTo>
                    <a:pt x="807" y="697"/>
                  </a:lnTo>
                  <a:lnTo>
                    <a:pt x="587" y="477"/>
                  </a:lnTo>
                  <a:lnTo>
                    <a:pt x="477" y="367"/>
                  </a:lnTo>
                  <a:lnTo>
                    <a:pt x="330" y="257"/>
                  </a:lnTo>
                  <a:lnTo>
                    <a:pt x="257" y="147"/>
                  </a:lnTo>
                  <a:lnTo>
                    <a:pt x="220" y="110"/>
                  </a:lnTo>
                  <a:lnTo>
                    <a:pt x="147" y="7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3395125" y="3183750"/>
              <a:ext cx="70600" cy="101996"/>
            </a:xfrm>
            <a:custGeom>
              <a:avLst/>
              <a:gdLst/>
              <a:ahLst/>
              <a:cxnLst/>
              <a:rect l="l" t="t" r="r" b="b"/>
              <a:pathLst>
                <a:path w="2640" h="3814" extrusionOk="0">
                  <a:moveTo>
                    <a:pt x="0" y="1"/>
                  </a:moveTo>
                  <a:lnTo>
                    <a:pt x="880" y="1577"/>
                  </a:lnTo>
                  <a:cubicBezTo>
                    <a:pt x="990" y="1761"/>
                    <a:pt x="1100" y="1907"/>
                    <a:pt x="1173" y="2091"/>
                  </a:cubicBezTo>
                  <a:cubicBezTo>
                    <a:pt x="1210" y="2201"/>
                    <a:pt x="1320" y="2274"/>
                    <a:pt x="1357" y="2384"/>
                  </a:cubicBezTo>
                  <a:cubicBezTo>
                    <a:pt x="1467" y="2530"/>
                    <a:pt x="1540" y="2677"/>
                    <a:pt x="1687" y="2824"/>
                  </a:cubicBezTo>
                  <a:lnTo>
                    <a:pt x="1870" y="3007"/>
                  </a:lnTo>
                  <a:lnTo>
                    <a:pt x="2090" y="3300"/>
                  </a:lnTo>
                  <a:lnTo>
                    <a:pt x="2127" y="3374"/>
                  </a:lnTo>
                  <a:lnTo>
                    <a:pt x="2273" y="3520"/>
                  </a:lnTo>
                  <a:lnTo>
                    <a:pt x="2310" y="3594"/>
                  </a:lnTo>
                  <a:lnTo>
                    <a:pt x="2383" y="3667"/>
                  </a:lnTo>
                  <a:lnTo>
                    <a:pt x="2420" y="3704"/>
                  </a:lnTo>
                  <a:lnTo>
                    <a:pt x="2456" y="3740"/>
                  </a:lnTo>
                  <a:lnTo>
                    <a:pt x="2456" y="3814"/>
                  </a:lnTo>
                  <a:lnTo>
                    <a:pt x="2566" y="3740"/>
                  </a:lnTo>
                  <a:lnTo>
                    <a:pt x="2640" y="3704"/>
                  </a:lnTo>
                  <a:lnTo>
                    <a:pt x="2530" y="3630"/>
                  </a:lnTo>
                  <a:lnTo>
                    <a:pt x="2530" y="3557"/>
                  </a:lnTo>
                  <a:lnTo>
                    <a:pt x="2530" y="3520"/>
                  </a:lnTo>
                  <a:lnTo>
                    <a:pt x="2456" y="3484"/>
                  </a:lnTo>
                  <a:lnTo>
                    <a:pt x="2420" y="3410"/>
                  </a:lnTo>
                  <a:lnTo>
                    <a:pt x="2383" y="3337"/>
                  </a:lnTo>
                  <a:lnTo>
                    <a:pt x="2273" y="3190"/>
                  </a:lnTo>
                  <a:lnTo>
                    <a:pt x="2236" y="3117"/>
                  </a:lnTo>
                  <a:lnTo>
                    <a:pt x="2053" y="2824"/>
                  </a:lnTo>
                  <a:lnTo>
                    <a:pt x="1540" y="2127"/>
                  </a:lnTo>
                  <a:lnTo>
                    <a:pt x="1430" y="2017"/>
                  </a:lnTo>
                  <a:cubicBezTo>
                    <a:pt x="1430" y="1944"/>
                    <a:pt x="1357" y="1944"/>
                    <a:pt x="1357" y="1907"/>
                  </a:cubicBezTo>
                  <a:cubicBezTo>
                    <a:pt x="1247" y="1761"/>
                    <a:pt x="1137" y="1651"/>
                    <a:pt x="1063" y="1467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3465699" y="3286709"/>
              <a:ext cx="61802" cy="95123"/>
            </a:xfrm>
            <a:custGeom>
              <a:avLst/>
              <a:gdLst/>
              <a:ahLst/>
              <a:cxnLst/>
              <a:rect l="l" t="t" r="r" b="b"/>
              <a:pathLst>
                <a:path w="2311" h="3557" extrusionOk="0">
                  <a:moveTo>
                    <a:pt x="184" y="0"/>
                  </a:moveTo>
                  <a:lnTo>
                    <a:pt x="11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37" y="184"/>
                  </a:lnTo>
                  <a:lnTo>
                    <a:pt x="111" y="220"/>
                  </a:lnTo>
                  <a:lnTo>
                    <a:pt x="147" y="257"/>
                  </a:lnTo>
                  <a:lnTo>
                    <a:pt x="184" y="367"/>
                  </a:lnTo>
                  <a:lnTo>
                    <a:pt x="294" y="514"/>
                  </a:lnTo>
                  <a:lnTo>
                    <a:pt x="331" y="587"/>
                  </a:lnTo>
                  <a:lnTo>
                    <a:pt x="514" y="880"/>
                  </a:lnTo>
                  <a:lnTo>
                    <a:pt x="1027" y="1540"/>
                  </a:lnTo>
                  <a:lnTo>
                    <a:pt x="1101" y="1687"/>
                  </a:lnTo>
                  <a:cubicBezTo>
                    <a:pt x="1101" y="1723"/>
                    <a:pt x="1174" y="1723"/>
                    <a:pt x="1174" y="1797"/>
                  </a:cubicBezTo>
                  <a:cubicBezTo>
                    <a:pt x="1284" y="1907"/>
                    <a:pt x="1394" y="2053"/>
                    <a:pt x="1467" y="2237"/>
                  </a:cubicBezTo>
                  <a:lnTo>
                    <a:pt x="2274" y="3556"/>
                  </a:lnTo>
                  <a:cubicBezTo>
                    <a:pt x="2310" y="3520"/>
                    <a:pt x="2310" y="3446"/>
                    <a:pt x="2310" y="3373"/>
                  </a:cubicBezTo>
                  <a:lnTo>
                    <a:pt x="1834" y="2090"/>
                  </a:lnTo>
                  <a:cubicBezTo>
                    <a:pt x="1760" y="1907"/>
                    <a:pt x="1614" y="1760"/>
                    <a:pt x="1504" y="1577"/>
                  </a:cubicBezTo>
                  <a:cubicBezTo>
                    <a:pt x="1430" y="1540"/>
                    <a:pt x="1394" y="1467"/>
                    <a:pt x="1321" y="1357"/>
                  </a:cubicBezTo>
                  <a:cubicBezTo>
                    <a:pt x="1211" y="1210"/>
                    <a:pt x="1101" y="1027"/>
                    <a:pt x="954" y="917"/>
                  </a:cubicBezTo>
                  <a:lnTo>
                    <a:pt x="771" y="733"/>
                  </a:lnTo>
                  <a:lnTo>
                    <a:pt x="587" y="477"/>
                  </a:lnTo>
                  <a:lnTo>
                    <a:pt x="514" y="404"/>
                  </a:lnTo>
                  <a:lnTo>
                    <a:pt x="367" y="257"/>
                  </a:lnTo>
                  <a:lnTo>
                    <a:pt x="331" y="184"/>
                  </a:lnTo>
                  <a:lnTo>
                    <a:pt x="294" y="110"/>
                  </a:lnTo>
                  <a:lnTo>
                    <a:pt x="221" y="74"/>
                  </a:lnTo>
                  <a:lnTo>
                    <a:pt x="184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3412775" y="3185729"/>
              <a:ext cx="54929" cy="100017"/>
            </a:xfrm>
            <a:custGeom>
              <a:avLst/>
              <a:gdLst/>
              <a:ahLst/>
              <a:cxnLst/>
              <a:rect l="l" t="t" r="r" b="b"/>
              <a:pathLst>
                <a:path w="2054" h="3740" extrusionOk="0">
                  <a:moveTo>
                    <a:pt x="0" y="0"/>
                  </a:moveTo>
                  <a:lnTo>
                    <a:pt x="550" y="1320"/>
                  </a:lnTo>
                  <a:cubicBezTo>
                    <a:pt x="623" y="1503"/>
                    <a:pt x="697" y="1687"/>
                    <a:pt x="807" y="1870"/>
                  </a:cubicBezTo>
                  <a:lnTo>
                    <a:pt x="917" y="2163"/>
                  </a:lnTo>
                  <a:cubicBezTo>
                    <a:pt x="1027" y="2347"/>
                    <a:pt x="1137" y="2493"/>
                    <a:pt x="1210" y="2676"/>
                  </a:cubicBezTo>
                  <a:lnTo>
                    <a:pt x="1357" y="2896"/>
                  </a:lnTo>
                  <a:lnTo>
                    <a:pt x="1540" y="3190"/>
                  </a:lnTo>
                  <a:lnTo>
                    <a:pt x="1576" y="3263"/>
                  </a:lnTo>
                  <a:lnTo>
                    <a:pt x="1650" y="3446"/>
                  </a:lnTo>
                  <a:lnTo>
                    <a:pt x="1723" y="3520"/>
                  </a:lnTo>
                  <a:lnTo>
                    <a:pt x="1760" y="3593"/>
                  </a:lnTo>
                  <a:lnTo>
                    <a:pt x="1796" y="3630"/>
                  </a:lnTo>
                  <a:lnTo>
                    <a:pt x="1796" y="3666"/>
                  </a:lnTo>
                  <a:lnTo>
                    <a:pt x="1796" y="3740"/>
                  </a:lnTo>
                  <a:lnTo>
                    <a:pt x="1906" y="3666"/>
                  </a:lnTo>
                  <a:lnTo>
                    <a:pt x="1980" y="3630"/>
                  </a:lnTo>
                  <a:lnTo>
                    <a:pt x="2053" y="3593"/>
                  </a:lnTo>
                  <a:lnTo>
                    <a:pt x="2053" y="3556"/>
                  </a:lnTo>
                  <a:lnTo>
                    <a:pt x="2053" y="3483"/>
                  </a:lnTo>
                  <a:lnTo>
                    <a:pt x="1980" y="3446"/>
                  </a:lnTo>
                  <a:lnTo>
                    <a:pt x="1943" y="3410"/>
                  </a:lnTo>
                  <a:lnTo>
                    <a:pt x="1906" y="3300"/>
                  </a:lnTo>
                  <a:lnTo>
                    <a:pt x="1796" y="3116"/>
                  </a:lnTo>
                  <a:lnTo>
                    <a:pt x="1760" y="3043"/>
                  </a:lnTo>
                  <a:lnTo>
                    <a:pt x="1576" y="2750"/>
                  </a:lnTo>
                  <a:lnTo>
                    <a:pt x="1173" y="2017"/>
                  </a:lnTo>
                  <a:lnTo>
                    <a:pt x="1063" y="1833"/>
                  </a:lnTo>
                  <a:cubicBezTo>
                    <a:pt x="1063" y="1797"/>
                    <a:pt x="1027" y="1797"/>
                    <a:pt x="1027" y="1760"/>
                  </a:cubicBezTo>
                  <a:cubicBezTo>
                    <a:pt x="917" y="1577"/>
                    <a:pt x="843" y="1430"/>
                    <a:pt x="733" y="1247"/>
                  </a:cubicBezTo>
                  <a:lnTo>
                    <a:pt x="147" y="74"/>
                  </a:lnTo>
                  <a:cubicBezTo>
                    <a:pt x="110" y="74"/>
                    <a:pt x="73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3464736" y="3287671"/>
              <a:ext cx="57871" cy="110821"/>
            </a:xfrm>
            <a:custGeom>
              <a:avLst/>
              <a:gdLst/>
              <a:ahLst/>
              <a:cxnLst/>
              <a:rect l="l" t="t" r="r" b="b"/>
              <a:pathLst>
                <a:path w="2164" h="4144" extrusionOk="0">
                  <a:moveTo>
                    <a:pt x="183" y="1"/>
                  </a:moveTo>
                  <a:lnTo>
                    <a:pt x="73" y="38"/>
                  </a:lnTo>
                  <a:lnTo>
                    <a:pt x="0" y="74"/>
                  </a:lnTo>
                  <a:lnTo>
                    <a:pt x="0" y="148"/>
                  </a:lnTo>
                  <a:lnTo>
                    <a:pt x="0" y="184"/>
                  </a:lnTo>
                  <a:lnTo>
                    <a:pt x="37" y="221"/>
                  </a:lnTo>
                  <a:lnTo>
                    <a:pt x="73" y="258"/>
                  </a:lnTo>
                  <a:lnTo>
                    <a:pt x="147" y="368"/>
                  </a:lnTo>
                  <a:lnTo>
                    <a:pt x="220" y="551"/>
                  </a:lnTo>
                  <a:lnTo>
                    <a:pt x="257" y="624"/>
                  </a:lnTo>
                  <a:lnTo>
                    <a:pt x="440" y="917"/>
                  </a:lnTo>
                  <a:lnTo>
                    <a:pt x="880" y="1651"/>
                  </a:lnTo>
                  <a:lnTo>
                    <a:pt x="953" y="1797"/>
                  </a:lnTo>
                  <a:cubicBezTo>
                    <a:pt x="953" y="1834"/>
                    <a:pt x="990" y="1834"/>
                    <a:pt x="990" y="1871"/>
                  </a:cubicBezTo>
                  <a:cubicBezTo>
                    <a:pt x="1100" y="2054"/>
                    <a:pt x="1173" y="2201"/>
                    <a:pt x="1283" y="2384"/>
                  </a:cubicBezTo>
                  <a:lnTo>
                    <a:pt x="2090" y="4144"/>
                  </a:lnTo>
                  <a:cubicBezTo>
                    <a:pt x="2090" y="4070"/>
                    <a:pt x="2163" y="4034"/>
                    <a:pt x="2163" y="3997"/>
                  </a:cubicBezTo>
                  <a:lnTo>
                    <a:pt x="1466" y="2384"/>
                  </a:lnTo>
                  <a:cubicBezTo>
                    <a:pt x="1430" y="2201"/>
                    <a:pt x="1320" y="2017"/>
                    <a:pt x="1247" y="1834"/>
                  </a:cubicBezTo>
                  <a:lnTo>
                    <a:pt x="1100" y="1541"/>
                  </a:lnTo>
                  <a:cubicBezTo>
                    <a:pt x="990" y="1357"/>
                    <a:pt x="880" y="1247"/>
                    <a:pt x="770" y="1064"/>
                  </a:cubicBezTo>
                  <a:lnTo>
                    <a:pt x="623" y="807"/>
                  </a:lnTo>
                  <a:lnTo>
                    <a:pt x="440" y="551"/>
                  </a:lnTo>
                  <a:lnTo>
                    <a:pt x="403" y="441"/>
                  </a:lnTo>
                  <a:lnTo>
                    <a:pt x="330" y="258"/>
                  </a:lnTo>
                  <a:lnTo>
                    <a:pt x="257" y="184"/>
                  </a:lnTo>
                  <a:lnTo>
                    <a:pt x="220" y="148"/>
                  </a:lnTo>
                  <a:lnTo>
                    <a:pt x="183" y="74"/>
                  </a:lnTo>
                  <a:lnTo>
                    <a:pt x="183" y="38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3424542" y="3188671"/>
              <a:ext cx="41183" cy="95123"/>
            </a:xfrm>
            <a:custGeom>
              <a:avLst/>
              <a:gdLst/>
              <a:ahLst/>
              <a:cxnLst/>
              <a:rect l="l" t="t" r="r" b="b"/>
              <a:pathLst>
                <a:path w="1540" h="3557" extrusionOk="0">
                  <a:moveTo>
                    <a:pt x="0" y="0"/>
                  </a:moveTo>
                  <a:lnTo>
                    <a:pt x="293" y="1027"/>
                  </a:lnTo>
                  <a:cubicBezTo>
                    <a:pt x="367" y="1210"/>
                    <a:pt x="440" y="1393"/>
                    <a:pt x="477" y="1577"/>
                  </a:cubicBezTo>
                  <a:cubicBezTo>
                    <a:pt x="477" y="1687"/>
                    <a:pt x="550" y="1760"/>
                    <a:pt x="587" y="1870"/>
                  </a:cubicBezTo>
                  <a:cubicBezTo>
                    <a:pt x="623" y="2017"/>
                    <a:pt x="733" y="2200"/>
                    <a:pt x="807" y="2383"/>
                  </a:cubicBezTo>
                  <a:lnTo>
                    <a:pt x="953" y="2603"/>
                  </a:lnTo>
                  <a:lnTo>
                    <a:pt x="1100" y="2933"/>
                  </a:lnTo>
                  <a:lnTo>
                    <a:pt x="1136" y="3006"/>
                  </a:lnTo>
                  <a:lnTo>
                    <a:pt x="1210" y="3190"/>
                  </a:lnTo>
                  <a:lnTo>
                    <a:pt x="1283" y="3300"/>
                  </a:lnTo>
                  <a:lnTo>
                    <a:pt x="1320" y="3336"/>
                  </a:lnTo>
                  <a:lnTo>
                    <a:pt x="1356" y="3373"/>
                  </a:lnTo>
                  <a:lnTo>
                    <a:pt x="1356" y="3410"/>
                  </a:lnTo>
                  <a:lnTo>
                    <a:pt x="1356" y="3483"/>
                  </a:lnTo>
                  <a:lnTo>
                    <a:pt x="1356" y="3520"/>
                  </a:lnTo>
                  <a:lnTo>
                    <a:pt x="1356" y="3556"/>
                  </a:lnTo>
                  <a:lnTo>
                    <a:pt x="1540" y="3556"/>
                  </a:lnTo>
                  <a:lnTo>
                    <a:pt x="1540" y="3483"/>
                  </a:lnTo>
                  <a:lnTo>
                    <a:pt x="1540" y="3410"/>
                  </a:lnTo>
                  <a:lnTo>
                    <a:pt x="1540" y="3373"/>
                  </a:lnTo>
                  <a:lnTo>
                    <a:pt x="1540" y="3336"/>
                  </a:lnTo>
                  <a:lnTo>
                    <a:pt x="1540" y="3300"/>
                  </a:lnTo>
                  <a:lnTo>
                    <a:pt x="1503" y="3226"/>
                  </a:lnTo>
                  <a:lnTo>
                    <a:pt x="1466" y="3153"/>
                  </a:lnTo>
                  <a:lnTo>
                    <a:pt x="1356" y="2970"/>
                  </a:lnTo>
                  <a:lnTo>
                    <a:pt x="1320" y="2860"/>
                  </a:lnTo>
                  <a:lnTo>
                    <a:pt x="1173" y="2566"/>
                  </a:lnTo>
                  <a:lnTo>
                    <a:pt x="807" y="1760"/>
                  </a:lnTo>
                  <a:lnTo>
                    <a:pt x="733" y="1577"/>
                  </a:lnTo>
                  <a:cubicBezTo>
                    <a:pt x="733" y="1540"/>
                    <a:pt x="660" y="1540"/>
                    <a:pt x="660" y="1503"/>
                  </a:cubicBezTo>
                  <a:cubicBezTo>
                    <a:pt x="623" y="1357"/>
                    <a:pt x="550" y="1173"/>
                    <a:pt x="477" y="990"/>
                  </a:cubicBezTo>
                  <a:lnTo>
                    <a:pt x="183" y="74"/>
                  </a:lnTo>
                  <a:cubicBezTo>
                    <a:pt x="147" y="37"/>
                    <a:pt x="37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3459815" y="3285719"/>
              <a:ext cx="51987" cy="119646"/>
            </a:xfrm>
            <a:custGeom>
              <a:avLst/>
              <a:gdLst/>
              <a:ahLst/>
              <a:cxnLst/>
              <a:rect l="l" t="t" r="r" b="b"/>
              <a:pathLst>
                <a:path w="1944" h="4474" extrusionOk="0">
                  <a:moveTo>
                    <a:pt x="1" y="1"/>
                  </a:moveTo>
                  <a:lnTo>
                    <a:pt x="917" y="1907"/>
                  </a:lnTo>
                  <a:cubicBezTo>
                    <a:pt x="1027" y="2090"/>
                    <a:pt x="1101" y="2310"/>
                    <a:pt x="1137" y="2493"/>
                  </a:cubicBezTo>
                  <a:lnTo>
                    <a:pt x="1797" y="4327"/>
                  </a:lnTo>
                  <a:cubicBezTo>
                    <a:pt x="1834" y="4436"/>
                    <a:pt x="1870" y="4473"/>
                    <a:pt x="1870" y="4473"/>
                  </a:cubicBezTo>
                  <a:cubicBezTo>
                    <a:pt x="1870" y="4473"/>
                    <a:pt x="1944" y="4436"/>
                    <a:pt x="1870" y="4400"/>
                  </a:cubicBezTo>
                  <a:lnTo>
                    <a:pt x="1321" y="2493"/>
                  </a:lnTo>
                  <a:cubicBezTo>
                    <a:pt x="1211" y="2054"/>
                    <a:pt x="1027" y="1577"/>
                    <a:pt x="771" y="1174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3436282" y="3198458"/>
              <a:ext cx="29443" cy="86298"/>
            </a:xfrm>
            <a:custGeom>
              <a:avLst/>
              <a:gdLst/>
              <a:ahLst/>
              <a:cxnLst/>
              <a:rect l="l" t="t" r="r" b="b"/>
              <a:pathLst>
                <a:path w="1101" h="3227" extrusionOk="0">
                  <a:moveTo>
                    <a:pt x="1" y="1"/>
                  </a:moveTo>
                  <a:lnTo>
                    <a:pt x="148" y="734"/>
                  </a:lnTo>
                  <a:cubicBezTo>
                    <a:pt x="148" y="844"/>
                    <a:pt x="184" y="1027"/>
                    <a:pt x="258" y="1211"/>
                  </a:cubicBezTo>
                  <a:cubicBezTo>
                    <a:pt x="294" y="1321"/>
                    <a:pt x="294" y="1394"/>
                    <a:pt x="331" y="1504"/>
                  </a:cubicBezTo>
                  <a:cubicBezTo>
                    <a:pt x="368" y="1687"/>
                    <a:pt x="478" y="1871"/>
                    <a:pt x="514" y="2054"/>
                  </a:cubicBezTo>
                  <a:lnTo>
                    <a:pt x="588" y="2274"/>
                  </a:lnTo>
                  <a:lnTo>
                    <a:pt x="734" y="2604"/>
                  </a:lnTo>
                  <a:lnTo>
                    <a:pt x="771" y="2677"/>
                  </a:lnTo>
                  <a:lnTo>
                    <a:pt x="844" y="2860"/>
                  </a:lnTo>
                  <a:lnTo>
                    <a:pt x="881" y="2970"/>
                  </a:lnTo>
                  <a:lnTo>
                    <a:pt x="917" y="3007"/>
                  </a:lnTo>
                  <a:lnTo>
                    <a:pt x="917" y="3044"/>
                  </a:lnTo>
                  <a:lnTo>
                    <a:pt x="917" y="3117"/>
                  </a:lnTo>
                  <a:lnTo>
                    <a:pt x="917" y="3154"/>
                  </a:lnTo>
                  <a:lnTo>
                    <a:pt x="917" y="3190"/>
                  </a:lnTo>
                  <a:lnTo>
                    <a:pt x="1064" y="3190"/>
                  </a:lnTo>
                  <a:lnTo>
                    <a:pt x="1064" y="3154"/>
                  </a:lnTo>
                  <a:lnTo>
                    <a:pt x="1064" y="3117"/>
                  </a:lnTo>
                  <a:lnTo>
                    <a:pt x="1064" y="3044"/>
                  </a:lnTo>
                  <a:lnTo>
                    <a:pt x="1064" y="3007"/>
                  </a:lnTo>
                  <a:lnTo>
                    <a:pt x="1027" y="2934"/>
                  </a:lnTo>
                  <a:lnTo>
                    <a:pt x="991" y="2750"/>
                  </a:lnTo>
                  <a:lnTo>
                    <a:pt x="917" y="2640"/>
                  </a:lnTo>
                  <a:lnTo>
                    <a:pt x="844" y="2310"/>
                  </a:lnTo>
                  <a:lnTo>
                    <a:pt x="551" y="1541"/>
                  </a:lnTo>
                  <a:lnTo>
                    <a:pt x="514" y="1357"/>
                  </a:lnTo>
                  <a:cubicBezTo>
                    <a:pt x="478" y="1321"/>
                    <a:pt x="478" y="1321"/>
                    <a:pt x="478" y="1284"/>
                  </a:cubicBezTo>
                  <a:cubicBezTo>
                    <a:pt x="404" y="1137"/>
                    <a:pt x="368" y="954"/>
                    <a:pt x="331" y="771"/>
                  </a:cubicBezTo>
                  <a:lnTo>
                    <a:pt x="184" y="111"/>
                  </a:lnTo>
                  <a:cubicBezTo>
                    <a:pt x="148" y="74"/>
                    <a:pt x="74" y="37"/>
                    <a:pt x="1" y="1"/>
                  </a:cubicBezTo>
                  <a:close/>
                  <a:moveTo>
                    <a:pt x="1064" y="3190"/>
                  </a:moveTo>
                  <a:lnTo>
                    <a:pt x="1064" y="3227"/>
                  </a:lnTo>
                  <a:lnTo>
                    <a:pt x="1101" y="319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3462757" y="3282777"/>
              <a:ext cx="35327" cy="121598"/>
            </a:xfrm>
            <a:custGeom>
              <a:avLst/>
              <a:gdLst/>
              <a:ahLst/>
              <a:cxnLst/>
              <a:rect l="l" t="t" r="r" b="b"/>
              <a:pathLst>
                <a:path w="1321" h="4547" extrusionOk="0">
                  <a:moveTo>
                    <a:pt x="1" y="1"/>
                  </a:moveTo>
                  <a:lnTo>
                    <a:pt x="587" y="2017"/>
                  </a:lnTo>
                  <a:cubicBezTo>
                    <a:pt x="624" y="2200"/>
                    <a:pt x="734" y="2420"/>
                    <a:pt x="771" y="2603"/>
                  </a:cubicBezTo>
                  <a:lnTo>
                    <a:pt x="1174" y="4400"/>
                  </a:lnTo>
                  <a:cubicBezTo>
                    <a:pt x="1174" y="4510"/>
                    <a:pt x="1211" y="4546"/>
                    <a:pt x="1247" y="4546"/>
                  </a:cubicBezTo>
                  <a:cubicBezTo>
                    <a:pt x="1321" y="4546"/>
                    <a:pt x="1321" y="4510"/>
                    <a:pt x="1321" y="4437"/>
                  </a:cubicBezTo>
                  <a:lnTo>
                    <a:pt x="991" y="2603"/>
                  </a:lnTo>
                  <a:cubicBezTo>
                    <a:pt x="917" y="2200"/>
                    <a:pt x="807" y="1687"/>
                    <a:pt x="624" y="1284"/>
                  </a:cubicBezTo>
                  <a:lnTo>
                    <a:pt x="184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3449038" y="3204342"/>
              <a:ext cx="16687" cy="81404"/>
            </a:xfrm>
            <a:custGeom>
              <a:avLst/>
              <a:gdLst/>
              <a:ahLst/>
              <a:cxnLst/>
              <a:rect l="l" t="t" r="r" b="b"/>
              <a:pathLst>
                <a:path w="624" h="3044" extrusionOk="0">
                  <a:moveTo>
                    <a:pt x="1" y="1"/>
                  </a:moveTo>
                  <a:lnTo>
                    <a:pt x="1" y="514"/>
                  </a:lnTo>
                  <a:cubicBezTo>
                    <a:pt x="1" y="697"/>
                    <a:pt x="37" y="807"/>
                    <a:pt x="37" y="991"/>
                  </a:cubicBezTo>
                  <a:cubicBezTo>
                    <a:pt x="37" y="1101"/>
                    <a:pt x="74" y="1174"/>
                    <a:pt x="74" y="1284"/>
                  </a:cubicBezTo>
                  <a:cubicBezTo>
                    <a:pt x="74" y="1431"/>
                    <a:pt x="111" y="1614"/>
                    <a:pt x="184" y="1797"/>
                  </a:cubicBezTo>
                  <a:lnTo>
                    <a:pt x="220" y="2017"/>
                  </a:lnTo>
                  <a:lnTo>
                    <a:pt x="294" y="2347"/>
                  </a:lnTo>
                  <a:lnTo>
                    <a:pt x="367" y="2420"/>
                  </a:lnTo>
                  <a:lnTo>
                    <a:pt x="404" y="2604"/>
                  </a:lnTo>
                  <a:lnTo>
                    <a:pt x="440" y="2714"/>
                  </a:lnTo>
                  <a:lnTo>
                    <a:pt x="440" y="2750"/>
                  </a:lnTo>
                  <a:lnTo>
                    <a:pt x="440" y="2787"/>
                  </a:lnTo>
                  <a:lnTo>
                    <a:pt x="440" y="2824"/>
                  </a:lnTo>
                  <a:lnTo>
                    <a:pt x="440" y="2897"/>
                  </a:lnTo>
                  <a:lnTo>
                    <a:pt x="440" y="2934"/>
                  </a:lnTo>
                  <a:lnTo>
                    <a:pt x="550" y="2970"/>
                  </a:lnTo>
                  <a:lnTo>
                    <a:pt x="624" y="3044"/>
                  </a:lnTo>
                  <a:lnTo>
                    <a:pt x="624" y="2970"/>
                  </a:lnTo>
                  <a:lnTo>
                    <a:pt x="624" y="2934"/>
                  </a:lnTo>
                  <a:lnTo>
                    <a:pt x="624" y="2897"/>
                  </a:lnTo>
                  <a:lnTo>
                    <a:pt x="624" y="2824"/>
                  </a:lnTo>
                  <a:lnTo>
                    <a:pt x="624" y="2787"/>
                  </a:lnTo>
                  <a:lnTo>
                    <a:pt x="624" y="2750"/>
                  </a:lnTo>
                  <a:lnTo>
                    <a:pt x="624" y="2640"/>
                  </a:lnTo>
                  <a:lnTo>
                    <a:pt x="587" y="2457"/>
                  </a:lnTo>
                  <a:lnTo>
                    <a:pt x="587" y="2384"/>
                  </a:lnTo>
                  <a:lnTo>
                    <a:pt x="550" y="2090"/>
                  </a:lnTo>
                  <a:lnTo>
                    <a:pt x="404" y="1321"/>
                  </a:lnTo>
                  <a:lnTo>
                    <a:pt x="367" y="1137"/>
                  </a:lnTo>
                  <a:lnTo>
                    <a:pt x="367" y="1064"/>
                  </a:lnTo>
                  <a:cubicBezTo>
                    <a:pt x="294" y="881"/>
                    <a:pt x="257" y="734"/>
                    <a:pt x="257" y="551"/>
                  </a:cubicBezTo>
                  <a:lnTo>
                    <a:pt x="220" y="147"/>
                  </a:lnTo>
                  <a:cubicBezTo>
                    <a:pt x="111" y="74"/>
                    <a:pt x="74" y="3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3460805" y="3283767"/>
              <a:ext cx="20618" cy="116678"/>
            </a:xfrm>
            <a:custGeom>
              <a:avLst/>
              <a:gdLst/>
              <a:ahLst/>
              <a:cxnLst/>
              <a:rect l="l" t="t" r="r" b="b"/>
              <a:pathLst>
                <a:path w="771" h="4363" extrusionOk="0">
                  <a:moveTo>
                    <a:pt x="0" y="0"/>
                  </a:moveTo>
                  <a:lnTo>
                    <a:pt x="367" y="1907"/>
                  </a:lnTo>
                  <a:cubicBezTo>
                    <a:pt x="440" y="2053"/>
                    <a:pt x="477" y="2310"/>
                    <a:pt x="477" y="2493"/>
                  </a:cubicBezTo>
                  <a:lnTo>
                    <a:pt x="660" y="4216"/>
                  </a:lnTo>
                  <a:cubicBezTo>
                    <a:pt x="660" y="4290"/>
                    <a:pt x="697" y="4363"/>
                    <a:pt x="734" y="4363"/>
                  </a:cubicBezTo>
                  <a:cubicBezTo>
                    <a:pt x="770" y="4363"/>
                    <a:pt x="770" y="4363"/>
                    <a:pt x="770" y="4326"/>
                  </a:cubicBezTo>
                  <a:lnTo>
                    <a:pt x="734" y="2566"/>
                  </a:lnTo>
                  <a:cubicBezTo>
                    <a:pt x="734" y="2163"/>
                    <a:pt x="660" y="1723"/>
                    <a:pt x="550" y="1283"/>
                  </a:cubicBezTo>
                  <a:lnTo>
                    <a:pt x="257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3458853" y="3214156"/>
              <a:ext cx="9814" cy="72579"/>
            </a:xfrm>
            <a:custGeom>
              <a:avLst/>
              <a:gdLst/>
              <a:ahLst/>
              <a:cxnLst/>
              <a:rect l="l" t="t" r="r" b="b"/>
              <a:pathLst>
                <a:path w="367" h="2714" extrusionOk="0">
                  <a:moveTo>
                    <a:pt x="73" y="0"/>
                  </a:moveTo>
                  <a:lnTo>
                    <a:pt x="37" y="257"/>
                  </a:lnTo>
                  <a:cubicBezTo>
                    <a:pt x="0" y="404"/>
                    <a:pt x="0" y="587"/>
                    <a:pt x="0" y="734"/>
                  </a:cubicBezTo>
                  <a:lnTo>
                    <a:pt x="0" y="990"/>
                  </a:lnTo>
                  <a:cubicBezTo>
                    <a:pt x="0" y="1174"/>
                    <a:pt x="37" y="1320"/>
                    <a:pt x="37" y="1503"/>
                  </a:cubicBezTo>
                  <a:lnTo>
                    <a:pt x="73" y="1723"/>
                  </a:lnTo>
                  <a:lnTo>
                    <a:pt x="147" y="2017"/>
                  </a:lnTo>
                  <a:lnTo>
                    <a:pt x="147" y="2090"/>
                  </a:lnTo>
                  <a:lnTo>
                    <a:pt x="147" y="2273"/>
                  </a:lnTo>
                  <a:lnTo>
                    <a:pt x="147" y="2383"/>
                  </a:lnTo>
                  <a:lnTo>
                    <a:pt x="147" y="2420"/>
                  </a:lnTo>
                  <a:lnTo>
                    <a:pt x="147" y="2457"/>
                  </a:lnTo>
                  <a:lnTo>
                    <a:pt x="147" y="2530"/>
                  </a:lnTo>
                  <a:lnTo>
                    <a:pt x="147" y="2567"/>
                  </a:lnTo>
                  <a:lnTo>
                    <a:pt x="220" y="2603"/>
                  </a:lnTo>
                  <a:lnTo>
                    <a:pt x="330" y="2677"/>
                  </a:lnTo>
                  <a:lnTo>
                    <a:pt x="367" y="2713"/>
                  </a:lnTo>
                  <a:lnTo>
                    <a:pt x="367" y="2640"/>
                  </a:lnTo>
                  <a:lnTo>
                    <a:pt x="367" y="2603"/>
                  </a:lnTo>
                  <a:lnTo>
                    <a:pt x="367" y="2567"/>
                  </a:lnTo>
                  <a:lnTo>
                    <a:pt x="367" y="2530"/>
                  </a:lnTo>
                  <a:lnTo>
                    <a:pt x="367" y="2420"/>
                  </a:lnTo>
                  <a:lnTo>
                    <a:pt x="367" y="2237"/>
                  </a:lnTo>
                  <a:lnTo>
                    <a:pt x="367" y="2163"/>
                  </a:lnTo>
                  <a:lnTo>
                    <a:pt x="367" y="1870"/>
                  </a:lnTo>
                  <a:lnTo>
                    <a:pt x="330" y="1137"/>
                  </a:lnTo>
                  <a:lnTo>
                    <a:pt x="330" y="954"/>
                  </a:lnTo>
                  <a:lnTo>
                    <a:pt x="330" y="880"/>
                  </a:lnTo>
                  <a:lnTo>
                    <a:pt x="330" y="404"/>
                  </a:lnTo>
                  <a:lnTo>
                    <a:pt x="330" y="184"/>
                  </a:lnTo>
                  <a:cubicBezTo>
                    <a:pt x="220" y="147"/>
                    <a:pt x="183" y="37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3459815" y="3283767"/>
              <a:ext cx="10831" cy="109831"/>
            </a:xfrm>
            <a:custGeom>
              <a:avLst/>
              <a:gdLst/>
              <a:ahLst/>
              <a:cxnLst/>
              <a:rect l="l" t="t" r="r" b="b"/>
              <a:pathLst>
                <a:path w="405" h="4107" extrusionOk="0">
                  <a:moveTo>
                    <a:pt x="1" y="0"/>
                  </a:moveTo>
                  <a:lnTo>
                    <a:pt x="184" y="1797"/>
                  </a:lnTo>
                  <a:lnTo>
                    <a:pt x="184" y="2347"/>
                  </a:lnTo>
                  <a:lnTo>
                    <a:pt x="111" y="3960"/>
                  </a:lnTo>
                  <a:cubicBezTo>
                    <a:pt x="111" y="3996"/>
                    <a:pt x="111" y="4106"/>
                    <a:pt x="147" y="4106"/>
                  </a:cubicBezTo>
                  <a:cubicBezTo>
                    <a:pt x="184" y="4106"/>
                    <a:pt x="184" y="4106"/>
                    <a:pt x="184" y="4033"/>
                  </a:cubicBezTo>
                  <a:lnTo>
                    <a:pt x="367" y="2493"/>
                  </a:lnTo>
                  <a:cubicBezTo>
                    <a:pt x="404" y="2127"/>
                    <a:pt x="404" y="1723"/>
                    <a:pt x="367" y="1283"/>
                  </a:cubicBezTo>
                  <a:lnTo>
                    <a:pt x="22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3465699" y="3218087"/>
              <a:ext cx="7889" cy="65706"/>
            </a:xfrm>
            <a:custGeom>
              <a:avLst/>
              <a:gdLst/>
              <a:ahLst/>
              <a:cxnLst/>
              <a:rect l="l" t="t" r="r" b="b"/>
              <a:pathLst>
                <a:path w="295" h="2457" extrusionOk="0">
                  <a:moveTo>
                    <a:pt x="257" y="0"/>
                  </a:moveTo>
                  <a:lnTo>
                    <a:pt x="257" y="0"/>
                  </a:lnTo>
                  <a:cubicBezTo>
                    <a:pt x="198" y="59"/>
                    <a:pt x="175" y="106"/>
                    <a:pt x="175" y="148"/>
                  </a:cubicBezTo>
                  <a:lnTo>
                    <a:pt x="175" y="148"/>
                  </a:lnTo>
                  <a:cubicBezTo>
                    <a:pt x="178" y="136"/>
                    <a:pt x="181" y="123"/>
                    <a:pt x="184" y="110"/>
                  </a:cubicBezTo>
                  <a:lnTo>
                    <a:pt x="257" y="0"/>
                  </a:lnTo>
                  <a:close/>
                  <a:moveTo>
                    <a:pt x="175" y="148"/>
                  </a:moveTo>
                  <a:cubicBezTo>
                    <a:pt x="147" y="282"/>
                    <a:pt x="144" y="416"/>
                    <a:pt x="111" y="550"/>
                  </a:cubicBezTo>
                  <a:cubicBezTo>
                    <a:pt x="74" y="623"/>
                    <a:pt x="74" y="660"/>
                    <a:pt x="74" y="770"/>
                  </a:cubicBezTo>
                  <a:cubicBezTo>
                    <a:pt x="1" y="917"/>
                    <a:pt x="1" y="1100"/>
                    <a:pt x="1" y="1210"/>
                  </a:cubicBezTo>
                  <a:lnTo>
                    <a:pt x="1" y="1466"/>
                  </a:lnTo>
                  <a:lnTo>
                    <a:pt x="1" y="1723"/>
                  </a:lnTo>
                  <a:lnTo>
                    <a:pt x="1" y="1833"/>
                  </a:lnTo>
                  <a:lnTo>
                    <a:pt x="1" y="1943"/>
                  </a:lnTo>
                  <a:lnTo>
                    <a:pt x="1" y="2053"/>
                  </a:lnTo>
                  <a:lnTo>
                    <a:pt x="1" y="2090"/>
                  </a:lnTo>
                  <a:lnTo>
                    <a:pt x="1" y="2163"/>
                  </a:lnTo>
                  <a:lnTo>
                    <a:pt x="1" y="2200"/>
                  </a:lnTo>
                  <a:lnTo>
                    <a:pt x="1" y="2236"/>
                  </a:lnTo>
                  <a:lnTo>
                    <a:pt x="1" y="2273"/>
                  </a:lnTo>
                  <a:lnTo>
                    <a:pt x="111" y="2383"/>
                  </a:lnTo>
                  <a:lnTo>
                    <a:pt x="184" y="2456"/>
                  </a:lnTo>
                  <a:lnTo>
                    <a:pt x="184" y="2420"/>
                  </a:lnTo>
                  <a:lnTo>
                    <a:pt x="184" y="2383"/>
                  </a:lnTo>
                  <a:lnTo>
                    <a:pt x="184" y="2310"/>
                  </a:lnTo>
                  <a:lnTo>
                    <a:pt x="184" y="2273"/>
                  </a:lnTo>
                  <a:lnTo>
                    <a:pt x="184" y="2200"/>
                  </a:lnTo>
                  <a:lnTo>
                    <a:pt x="184" y="2053"/>
                  </a:lnTo>
                  <a:lnTo>
                    <a:pt x="184" y="1943"/>
                  </a:lnTo>
                  <a:lnTo>
                    <a:pt x="184" y="1686"/>
                  </a:lnTo>
                  <a:lnTo>
                    <a:pt x="221" y="1027"/>
                  </a:lnTo>
                  <a:lnTo>
                    <a:pt x="221" y="917"/>
                  </a:lnTo>
                  <a:lnTo>
                    <a:pt x="221" y="807"/>
                  </a:lnTo>
                  <a:cubicBezTo>
                    <a:pt x="221" y="697"/>
                    <a:pt x="221" y="550"/>
                    <a:pt x="294" y="403"/>
                  </a:cubicBezTo>
                  <a:lnTo>
                    <a:pt x="294" y="330"/>
                  </a:lnTo>
                  <a:cubicBezTo>
                    <a:pt x="228" y="264"/>
                    <a:pt x="176" y="211"/>
                    <a:pt x="175" y="14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3446096" y="3280825"/>
              <a:ext cx="19629" cy="101006"/>
            </a:xfrm>
            <a:custGeom>
              <a:avLst/>
              <a:gdLst/>
              <a:ahLst/>
              <a:cxnLst/>
              <a:rect l="l" t="t" r="r" b="b"/>
              <a:pathLst>
                <a:path w="734" h="3777" extrusionOk="0">
                  <a:moveTo>
                    <a:pt x="514" y="0"/>
                  </a:moveTo>
                  <a:lnTo>
                    <a:pt x="404" y="1723"/>
                  </a:lnTo>
                  <a:cubicBezTo>
                    <a:pt x="404" y="1907"/>
                    <a:pt x="367" y="2090"/>
                    <a:pt x="330" y="2237"/>
                  </a:cubicBezTo>
                  <a:lnTo>
                    <a:pt x="1" y="3666"/>
                  </a:lnTo>
                  <a:cubicBezTo>
                    <a:pt x="1" y="3703"/>
                    <a:pt x="1" y="3776"/>
                    <a:pt x="74" y="3776"/>
                  </a:cubicBezTo>
                  <a:cubicBezTo>
                    <a:pt x="111" y="3776"/>
                    <a:pt x="111" y="3776"/>
                    <a:pt x="111" y="3740"/>
                  </a:cubicBezTo>
                  <a:lnTo>
                    <a:pt x="550" y="2383"/>
                  </a:lnTo>
                  <a:cubicBezTo>
                    <a:pt x="660" y="2053"/>
                    <a:pt x="734" y="1687"/>
                    <a:pt x="734" y="1283"/>
                  </a:cubicBezTo>
                  <a:lnTo>
                    <a:pt x="734" y="184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3465699" y="3232528"/>
              <a:ext cx="15725" cy="54207"/>
            </a:xfrm>
            <a:custGeom>
              <a:avLst/>
              <a:gdLst/>
              <a:ahLst/>
              <a:cxnLst/>
              <a:rect l="l" t="t" r="r" b="b"/>
              <a:pathLst>
                <a:path w="588" h="2027" extrusionOk="0">
                  <a:moveTo>
                    <a:pt x="522" y="0"/>
                  </a:moveTo>
                  <a:cubicBezTo>
                    <a:pt x="507" y="0"/>
                    <a:pt x="508" y="16"/>
                    <a:pt x="519" y="41"/>
                  </a:cubicBezTo>
                  <a:lnTo>
                    <a:pt x="519" y="41"/>
                  </a:lnTo>
                  <a:lnTo>
                    <a:pt x="551" y="10"/>
                  </a:lnTo>
                  <a:cubicBezTo>
                    <a:pt x="538" y="3"/>
                    <a:pt x="528" y="0"/>
                    <a:pt x="522" y="0"/>
                  </a:cubicBezTo>
                  <a:close/>
                  <a:moveTo>
                    <a:pt x="519" y="41"/>
                  </a:moveTo>
                  <a:lnTo>
                    <a:pt x="514" y="47"/>
                  </a:lnTo>
                  <a:cubicBezTo>
                    <a:pt x="404" y="157"/>
                    <a:pt x="367" y="230"/>
                    <a:pt x="331" y="377"/>
                  </a:cubicBezTo>
                  <a:cubicBezTo>
                    <a:pt x="294" y="413"/>
                    <a:pt x="221" y="523"/>
                    <a:pt x="221" y="560"/>
                  </a:cubicBezTo>
                  <a:cubicBezTo>
                    <a:pt x="184" y="706"/>
                    <a:pt x="184" y="816"/>
                    <a:pt x="147" y="963"/>
                  </a:cubicBezTo>
                  <a:lnTo>
                    <a:pt x="111" y="1146"/>
                  </a:lnTo>
                  <a:lnTo>
                    <a:pt x="37" y="1366"/>
                  </a:lnTo>
                  <a:lnTo>
                    <a:pt x="37" y="1476"/>
                  </a:lnTo>
                  <a:lnTo>
                    <a:pt x="1" y="1623"/>
                  </a:lnTo>
                  <a:lnTo>
                    <a:pt x="1" y="1696"/>
                  </a:lnTo>
                  <a:lnTo>
                    <a:pt x="1" y="1733"/>
                  </a:lnTo>
                  <a:lnTo>
                    <a:pt x="1" y="1806"/>
                  </a:lnTo>
                  <a:lnTo>
                    <a:pt x="1" y="1843"/>
                  </a:lnTo>
                  <a:lnTo>
                    <a:pt x="111" y="1916"/>
                  </a:lnTo>
                  <a:lnTo>
                    <a:pt x="184" y="2026"/>
                  </a:lnTo>
                  <a:lnTo>
                    <a:pt x="184" y="1990"/>
                  </a:lnTo>
                  <a:lnTo>
                    <a:pt x="184" y="1916"/>
                  </a:lnTo>
                  <a:lnTo>
                    <a:pt x="184" y="1880"/>
                  </a:lnTo>
                  <a:lnTo>
                    <a:pt x="184" y="1806"/>
                  </a:lnTo>
                  <a:lnTo>
                    <a:pt x="221" y="1660"/>
                  </a:lnTo>
                  <a:lnTo>
                    <a:pt x="221" y="1550"/>
                  </a:lnTo>
                  <a:lnTo>
                    <a:pt x="294" y="1330"/>
                  </a:lnTo>
                  <a:lnTo>
                    <a:pt x="404" y="743"/>
                  </a:lnTo>
                  <a:lnTo>
                    <a:pt x="477" y="597"/>
                  </a:lnTo>
                  <a:lnTo>
                    <a:pt x="477" y="523"/>
                  </a:lnTo>
                  <a:cubicBezTo>
                    <a:pt x="514" y="377"/>
                    <a:pt x="551" y="267"/>
                    <a:pt x="587" y="157"/>
                  </a:cubicBezTo>
                  <a:cubicBezTo>
                    <a:pt x="556" y="110"/>
                    <a:pt x="531" y="69"/>
                    <a:pt x="519" y="4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3431388" y="3282777"/>
              <a:ext cx="36316" cy="85202"/>
            </a:xfrm>
            <a:custGeom>
              <a:avLst/>
              <a:gdLst/>
              <a:ahLst/>
              <a:cxnLst/>
              <a:rect l="l" t="t" r="r" b="b"/>
              <a:pathLst>
                <a:path w="1358" h="3186" extrusionOk="0">
                  <a:moveTo>
                    <a:pt x="1174" y="1"/>
                  </a:moveTo>
                  <a:lnTo>
                    <a:pt x="697" y="1430"/>
                  </a:lnTo>
                  <a:cubicBezTo>
                    <a:pt x="661" y="1577"/>
                    <a:pt x="624" y="1724"/>
                    <a:pt x="551" y="1834"/>
                  </a:cubicBezTo>
                  <a:lnTo>
                    <a:pt x="1" y="3007"/>
                  </a:lnTo>
                  <a:lnTo>
                    <a:pt x="1" y="3153"/>
                  </a:lnTo>
                  <a:cubicBezTo>
                    <a:pt x="25" y="3178"/>
                    <a:pt x="41" y="3186"/>
                    <a:pt x="54" y="3186"/>
                  </a:cubicBezTo>
                  <a:cubicBezTo>
                    <a:pt x="78" y="3186"/>
                    <a:pt x="86" y="3153"/>
                    <a:pt x="111" y="3153"/>
                  </a:cubicBezTo>
                  <a:lnTo>
                    <a:pt x="807" y="2054"/>
                  </a:lnTo>
                  <a:cubicBezTo>
                    <a:pt x="954" y="1797"/>
                    <a:pt x="1064" y="1467"/>
                    <a:pt x="1174" y="1137"/>
                  </a:cubicBezTo>
                  <a:lnTo>
                    <a:pt x="1357" y="184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3463746" y="3236700"/>
              <a:ext cx="25512" cy="46104"/>
            </a:xfrm>
            <a:custGeom>
              <a:avLst/>
              <a:gdLst/>
              <a:ahLst/>
              <a:cxnLst/>
              <a:rect l="l" t="t" r="r" b="b"/>
              <a:pathLst>
                <a:path w="954" h="1724" extrusionOk="0">
                  <a:moveTo>
                    <a:pt x="770" y="1"/>
                  </a:moveTo>
                  <a:cubicBezTo>
                    <a:pt x="660" y="74"/>
                    <a:pt x="624" y="184"/>
                    <a:pt x="550" y="257"/>
                  </a:cubicBezTo>
                  <a:cubicBezTo>
                    <a:pt x="514" y="294"/>
                    <a:pt x="514" y="367"/>
                    <a:pt x="440" y="404"/>
                  </a:cubicBezTo>
                  <a:cubicBezTo>
                    <a:pt x="367" y="477"/>
                    <a:pt x="330" y="587"/>
                    <a:pt x="257" y="734"/>
                  </a:cubicBezTo>
                  <a:lnTo>
                    <a:pt x="220" y="917"/>
                  </a:lnTo>
                  <a:lnTo>
                    <a:pt x="147" y="1064"/>
                  </a:lnTo>
                  <a:lnTo>
                    <a:pt x="74" y="1137"/>
                  </a:lnTo>
                  <a:lnTo>
                    <a:pt x="37" y="1284"/>
                  </a:lnTo>
                  <a:lnTo>
                    <a:pt x="0" y="1320"/>
                  </a:lnTo>
                  <a:lnTo>
                    <a:pt x="0" y="1357"/>
                  </a:lnTo>
                  <a:lnTo>
                    <a:pt x="0" y="1394"/>
                  </a:lnTo>
                  <a:lnTo>
                    <a:pt x="0" y="1467"/>
                  </a:lnTo>
                  <a:lnTo>
                    <a:pt x="74" y="1577"/>
                  </a:lnTo>
                  <a:lnTo>
                    <a:pt x="184" y="1724"/>
                  </a:lnTo>
                  <a:lnTo>
                    <a:pt x="184" y="1687"/>
                  </a:lnTo>
                  <a:lnTo>
                    <a:pt x="184" y="1650"/>
                  </a:lnTo>
                  <a:lnTo>
                    <a:pt x="220" y="1577"/>
                  </a:lnTo>
                  <a:lnTo>
                    <a:pt x="257" y="1504"/>
                  </a:lnTo>
                  <a:lnTo>
                    <a:pt x="294" y="1467"/>
                  </a:lnTo>
                  <a:lnTo>
                    <a:pt x="404" y="1284"/>
                  </a:lnTo>
                  <a:lnTo>
                    <a:pt x="660" y="770"/>
                  </a:lnTo>
                  <a:lnTo>
                    <a:pt x="734" y="660"/>
                  </a:lnTo>
                  <a:cubicBezTo>
                    <a:pt x="770" y="660"/>
                    <a:pt x="770" y="624"/>
                    <a:pt x="770" y="624"/>
                  </a:cubicBezTo>
                  <a:cubicBezTo>
                    <a:pt x="807" y="550"/>
                    <a:pt x="917" y="441"/>
                    <a:pt x="954" y="367"/>
                  </a:cubicBezTo>
                  <a:cubicBezTo>
                    <a:pt x="917" y="257"/>
                    <a:pt x="807" y="147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3415717" y="3281788"/>
              <a:ext cx="50008" cy="70386"/>
            </a:xfrm>
            <a:custGeom>
              <a:avLst/>
              <a:gdLst/>
              <a:ahLst/>
              <a:cxnLst/>
              <a:rect l="l" t="t" r="r" b="b"/>
              <a:pathLst>
                <a:path w="1870" h="2632" extrusionOk="0">
                  <a:moveTo>
                    <a:pt x="1686" y="1"/>
                  </a:moveTo>
                  <a:lnTo>
                    <a:pt x="1063" y="1174"/>
                  </a:lnTo>
                  <a:cubicBezTo>
                    <a:pt x="1027" y="1321"/>
                    <a:pt x="917" y="1431"/>
                    <a:pt x="843" y="1541"/>
                  </a:cubicBezTo>
                  <a:lnTo>
                    <a:pt x="37" y="2457"/>
                  </a:lnTo>
                  <a:cubicBezTo>
                    <a:pt x="0" y="2531"/>
                    <a:pt x="0" y="2567"/>
                    <a:pt x="37" y="2604"/>
                  </a:cubicBezTo>
                  <a:cubicBezTo>
                    <a:pt x="37" y="2622"/>
                    <a:pt x="55" y="2631"/>
                    <a:pt x="78" y="2631"/>
                  </a:cubicBezTo>
                  <a:cubicBezTo>
                    <a:pt x="101" y="2631"/>
                    <a:pt x="128" y="2622"/>
                    <a:pt x="147" y="2604"/>
                  </a:cubicBezTo>
                  <a:lnTo>
                    <a:pt x="1063" y="1797"/>
                  </a:lnTo>
                  <a:cubicBezTo>
                    <a:pt x="1283" y="1614"/>
                    <a:pt x="1466" y="1321"/>
                    <a:pt x="1576" y="1064"/>
                  </a:cubicBezTo>
                  <a:lnTo>
                    <a:pt x="1870" y="221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3461794" y="3248467"/>
              <a:ext cx="35300" cy="37279"/>
            </a:xfrm>
            <a:custGeom>
              <a:avLst/>
              <a:gdLst/>
              <a:ahLst/>
              <a:cxnLst/>
              <a:rect l="l" t="t" r="r" b="b"/>
              <a:pathLst>
                <a:path w="1320" h="1394" extrusionOk="0">
                  <a:moveTo>
                    <a:pt x="1137" y="1"/>
                  </a:moveTo>
                  <a:lnTo>
                    <a:pt x="843" y="147"/>
                  </a:lnTo>
                  <a:cubicBezTo>
                    <a:pt x="807" y="147"/>
                    <a:pt x="770" y="184"/>
                    <a:pt x="697" y="220"/>
                  </a:cubicBezTo>
                  <a:cubicBezTo>
                    <a:pt x="623" y="330"/>
                    <a:pt x="587" y="404"/>
                    <a:pt x="477" y="514"/>
                  </a:cubicBezTo>
                  <a:lnTo>
                    <a:pt x="403" y="624"/>
                  </a:lnTo>
                  <a:lnTo>
                    <a:pt x="257" y="807"/>
                  </a:lnTo>
                  <a:lnTo>
                    <a:pt x="220" y="880"/>
                  </a:lnTo>
                  <a:lnTo>
                    <a:pt x="110" y="954"/>
                  </a:lnTo>
                  <a:lnTo>
                    <a:pt x="73" y="1027"/>
                  </a:lnTo>
                  <a:lnTo>
                    <a:pt x="0" y="1064"/>
                  </a:lnTo>
                  <a:lnTo>
                    <a:pt x="0" y="1100"/>
                  </a:lnTo>
                  <a:lnTo>
                    <a:pt x="110" y="1247"/>
                  </a:lnTo>
                  <a:lnTo>
                    <a:pt x="183" y="1394"/>
                  </a:lnTo>
                  <a:lnTo>
                    <a:pt x="257" y="1320"/>
                  </a:lnTo>
                  <a:lnTo>
                    <a:pt x="293" y="1284"/>
                  </a:lnTo>
                  <a:lnTo>
                    <a:pt x="367" y="1210"/>
                  </a:lnTo>
                  <a:lnTo>
                    <a:pt x="440" y="1137"/>
                  </a:lnTo>
                  <a:lnTo>
                    <a:pt x="587" y="1027"/>
                  </a:lnTo>
                  <a:lnTo>
                    <a:pt x="953" y="624"/>
                  </a:lnTo>
                  <a:lnTo>
                    <a:pt x="1027" y="550"/>
                  </a:lnTo>
                  <a:lnTo>
                    <a:pt x="1063" y="514"/>
                  </a:lnTo>
                  <a:cubicBezTo>
                    <a:pt x="1173" y="404"/>
                    <a:pt x="1210" y="367"/>
                    <a:pt x="1320" y="330"/>
                  </a:cubicBezTo>
                  <a:cubicBezTo>
                    <a:pt x="1210" y="220"/>
                    <a:pt x="1173" y="110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3401971" y="3282777"/>
              <a:ext cx="65733" cy="52977"/>
            </a:xfrm>
            <a:custGeom>
              <a:avLst/>
              <a:gdLst/>
              <a:ahLst/>
              <a:cxnLst/>
              <a:rect l="l" t="t" r="r" b="b"/>
              <a:pathLst>
                <a:path w="2458" h="1981" extrusionOk="0">
                  <a:moveTo>
                    <a:pt x="2274" y="1"/>
                  </a:moveTo>
                  <a:lnTo>
                    <a:pt x="1357" y="880"/>
                  </a:lnTo>
                  <a:cubicBezTo>
                    <a:pt x="1247" y="954"/>
                    <a:pt x="1174" y="1064"/>
                    <a:pt x="1027" y="1137"/>
                  </a:cubicBezTo>
                  <a:lnTo>
                    <a:pt x="74" y="1797"/>
                  </a:lnTo>
                  <a:cubicBezTo>
                    <a:pt x="1" y="1834"/>
                    <a:pt x="1" y="1870"/>
                    <a:pt x="74" y="1944"/>
                  </a:cubicBezTo>
                  <a:cubicBezTo>
                    <a:pt x="74" y="1980"/>
                    <a:pt x="111" y="1980"/>
                    <a:pt x="147" y="1980"/>
                  </a:cubicBezTo>
                  <a:lnTo>
                    <a:pt x="1247" y="1467"/>
                  </a:lnTo>
                  <a:cubicBezTo>
                    <a:pt x="1541" y="1320"/>
                    <a:pt x="1761" y="1137"/>
                    <a:pt x="1944" y="917"/>
                  </a:cubicBezTo>
                  <a:lnTo>
                    <a:pt x="2457" y="294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3463746" y="3258281"/>
              <a:ext cx="39231" cy="27465"/>
            </a:xfrm>
            <a:custGeom>
              <a:avLst/>
              <a:gdLst/>
              <a:ahLst/>
              <a:cxnLst/>
              <a:rect l="l" t="t" r="r" b="b"/>
              <a:pathLst>
                <a:path w="1467" h="1027" extrusionOk="0">
                  <a:moveTo>
                    <a:pt x="1284" y="0"/>
                  </a:moveTo>
                  <a:cubicBezTo>
                    <a:pt x="1174" y="37"/>
                    <a:pt x="1100" y="37"/>
                    <a:pt x="990" y="110"/>
                  </a:cubicBezTo>
                  <a:cubicBezTo>
                    <a:pt x="917" y="110"/>
                    <a:pt x="880" y="110"/>
                    <a:pt x="807" y="147"/>
                  </a:cubicBezTo>
                  <a:cubicBezTo>
                    <a:pt x="734" y="183"/>
                    <a:pt x="624" y="220"/>
                    <a:pt x="550" y="330"/>
                  </a:cubicBezTo>
                  <a:lnTo>
                    <a:pt x="404" y="403"/>
                  </a:lnTo>
                  <a:lnTo>
                    <a:pt x="257" y="550"/>
                  </a:lnTo>
                  <a:lnTo>
                    <a:pt x="220" y="587"/>
                  </a:lnTo>
                  <a:lnTo>
                    <a:pt x="147" y="660"/>
                  </a:lnTo>
                  <a:lnTo>
                    <a:pt x="74" y="697"/>
                  </a:lnTo>
                  <a:lnTo>
                    <a:pt x="37" y="733"/>
                  </a:lnTo>
                  <a:lnTo>
                    <a:pt x="0" y="733"/>
                  </a:lnTo>
                  <a:lnTo>
                    <a:pt x="74" y="880"/>
                  </a:lnTo>
                  <a:lnTo>
                    <a:pt x="184" y="1027"/>
                  </a:lnTo>
                  <a:lnTo>
                    <a:pt x="257" y="1027"/>
                  </a:lnTo>
                  <a:lnTo>
                    <a:pt x="330" y="953"/>
                  </a:lnTo>
                  <a:lnTo>
                    <a:pt x="404" y="917"/>
                  </a:lnTo>
                  <a:lnTo>
                    <a:pt x="440" y="880"/>
                  </a:lnTo>
                  <a:lnTo>
                    <a:pt x="624" y="770"/>
                  </a:lnTo>
                  <a:lnTo>
                    <a:pt x="1064" y="550"/>
                  </a:lnTo>
                  <a:lnTo>
                    <a:pt x="1137" y="513"/>
                  </a:lnTo>
                  <a:cubicBezTo>
                    <a:pt x="1137" y="477"/>
                    <a:pt x="1174" y="477"/>
                    <a:pt x="1174" y="477"/>
                  </a:cubicBezTo>
                  <a:cubicBezTo>
                    <a:pt x="1284" y="403"/>
                    <a:pt x="1357" y="403"/>
                    <a:pt x="1467" y="367"/>
                  </a:cubicBezTo>
                  <a:cubicBezTo>
                    <a:pt x="1430" y="220"/>
                    <a:pt x="1357" y="147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3391194" y="3280825"/>
              <a:ext cx="73569" cy="32385"/>
            </a:xfrm>
            <a:custGeom>
              <a:avLst/>
              <a:gdLst/>
              <a:ahLst/>
              <a:cxnLst/>
              <a:rect l="l" t="t" r="r" b="b"/>
              <a:pathLst>
                <a:path w="2751" h="1211" extrusionOk="0">
                  <a:moveTo>
                    <a:pt x="2603" y="0"/>
                  </a:moveTo>
                  <a:lnTo>
                    <a:pt x="1540" y="624"/>
                  </a:lnTo>
                  <a:cubicBezTo>
                    <a:pt x="1467" y="660"/>
                    <a:pt x="1320" y="770"/>
                    <a:pt x="1174" y="770"/>
                  </a:cubicBezTo>
                  <a:lnTo>
                    <a:pt x="37" y="1100"/>
                  </a:lnTo>
                  <a:cubicBezTo>
                    <a:pt x="1" y="1100"/>
                    <a:pt x="1" y="1137"/>
                    <a:pt x="1" y="1173"/>
                  </a:cubicBezTo>
                  <a:cubicBezTo>
                    <a:pt x="1" y="1210"/>
                    <a:pt x="37" y="1210"/>
                    <a:pt x="74" y="1210"/>
                  </a:cubicBezTo>
                  <a:lnTo>
                    <a:pt x="1320" y="1027"/>
                  </a:lnTo>
                  <a:cubicBezTo>
                    <a:pt x="1614" y="990"/>
                    <a:pt x="1870" y="917"/>
                    <a:pt x="2090" y="734"/>
                  </a:cubicBezTo>
                  <a:lnTo>
                    <a:pt x="2750" y="2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3465699" y="3272990"/>
              <a:ext cx="43162" cy="13746"/>
            </a:xfrm>
            <a:custGeom>
              <a:avLst/>
              <a:gdLst/>
              <a:ahLst/>
              <a:cxnLst/>
              <a:rect l="l" t="t" r="r" b="b"/>
              <a:pathLst>
                <a:path w="1614" h="514" extrusionOk="0">
                  <a:moveTo>
                    <a:pt x="917" y="0"/>
                  </a:moveTo>
                  <a:cubicBezTo>
                    <a:pt x="844" y="37"/>
                    <a:pt x="697" y="37"/>
                    <a:pt x="587" y="73"/>
                  </a:cubicBezTo>
                  <a:lnTo>
                    <a:pt x="477" y="147"/>
                  </a:lnTo>
                  <a:lnTo>
                    <a:pt x="294" y="183"/>
                  </a:lnTo>
                  <a:lnTo>
                    <a:pt x="221" y="183"/>
                  </a:lnTo>
                  <a:lnTo>
                    <a:pt x="147" y="220"/>
                  </a:lnTo>
                  <a:lnTo>
                    <a:pt x="1" y="220"/>
                  </a:lnTo>
                  <a:lnTo>
                    <a:pt x="37" y="367"/>
                  </a:lnTo>
                  <a:lnTo>
                    <a:pt x="111" y="513"/>
                  </a:lnTo>
                  <a:lnTo>
                    <a:pt x="294" y="513"/>
                  </a:lnTo>
                  <a:lnTo>
                    <a:pt x="367" y="477"/>
                  </a:lnTo>
                  <a:lnTo>
                    <a:pt x="441" y="477"/>
                  </a:lnTo>
                  <a:lnTo>
                    <a:pt x="661" y="403"/>
                  </a:lnTo>
                  <a:lnTo>
                    <a:pt x="1174" y="330"/>
                  </a:lnTo>
                  <a:lnTo>
                    <a:pt x="1247" y="293"/>
                  </a:lnTo>
                  <a:lnTo>
                    <a:pt x="1284" y="293"/>
                  </a:lnTo>
                  <a:cubicBezTo>
                    <a:pt x="1394" y="220"/>
                    <a:pt x="1540" y="220"/>
                    <a:pt x="1614" y="220"/>
                  </a:cubicBezTo>
                  <a:cubicBezTo>
                    <a:pt x="1577" y="147"/>
                    <a:pt x="1504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3381380" y="3278846"/>
              <a:ext cx="84346" cy="18051"/>
            </a:xfrm>
            <a:custGeom>
              <a:avLst/>
              <a:gdLst/>
              <a:ahLst/>
              <a:cxnLst/>
              <a:rect l="l" t="t" r="r" b="b"/>
              <a:pathLst>
                <a:path w="3154" h="675" extrusionOk="0">
                  <a:moveTo>
                    <a:pt x="3080" y="1"/>
                  </a:moveTo>
                  <a:lnTo>
                    <a:pt x="1797" y="331"/>
                  </a:lnTo>
                  <a:cubicBezTo>
                    <a:pt x="1651" y="368"/>
                    <a:pt x="1504" y="368"/>
                    <a:pt x="1394" y="368"/>
                  </a:cubicBezTo>
                  <a:lnTo>
                    <a:pt x="111" y="368"/>
                  </a:lnTo>
                  <a:cubicBezTo>
                    <a:pt x="38" y="368"/>
                    <a:pt x="1" y="441"/>
                    <a:pt x="38" y="478"/>
                  </a:cubicBezTo>
                  <a:cubicBezTo>
                    <a:pt x="38" y="514"/>
                    <a:pt x="111" y="514"/>
                    <a:pt x="148" y="514"/>
                  </a:cubicBezTo>
                  <a:lnTo>
                    <a:pt x="1504" y="661"/>
                  </a:lnTo>
                  <a:cubicBezTo>
                    <a:pt x="1587" y="670"/>
                    <a:pt x="1669" y="675"/>
                    <a:pt x="1750" y="675"/>
                  </a:cubicBezTo>
                  <a:cubicBezTo>
                    <a:pt x="1994" y="675"/>
                    <a:pt x="2228" y="633"/>
                    <a:pt x="2421" y="551"/>
                  </a:cubicBezTo>
                  <a:lnTo>
                    <a:pt x="3154" y="294"/>
                  </a:lnTo>
                  <a:lnTo>
                    <a:pt x="308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3463746" y="3281788"/>
              <a:ext cx="50998" cy="9841"/>
            </a:xfrm>
            <a:custGeom>
              <a:avLst/>
              <a:gdLst/>
              <a:ahLst/>
              <a:cxnLst/>
              <a:rect l="l" t="t" r="r" b="b"/>
              <a:pathLst>
                <a:path w="1907" h="368" extrusionOk="0">
                  <a:moveTo>
                    <a:pt x="0" y="1"/>
                  </a:moveTo>
                  <a:lnTo>
                    <a:pt x="37" y="111"/>
                  </a:lnTo>
                  <a:lnTo>
                    <a:pt x="74" y="258"/>
                  </a:lnTo>
                  <a:lnTo>
                    <a:pt x="734" y="258"/>
                  </a:lnTo>
                  <a:lnTo>
                    <a:pt x="1284" y="294"/>
                  </a:lnTo>
                  <a:lnTo>
                    <a:pt x="1503" y="294"/>
                  </a:lnTo>
                  <a:cubicBezTo>
                    <a:pt x="1650" y="294"/>
                    <a:pt x="1797" y="294"/>
                    <a:pt x="1907" y="368"/>
                  </a:cubicBezTo>
                  <a:cubicBezTo>
                    <a:pt x="1870" y="221"/>
                    <a:pt x="1833" y="148"/>
                    <a:pt x="1650" y="111"/>
                  </a:cubicBezTo>
                  <a:cubicBezTo>
                    <a:pt x="1540" y="74"/>
                    <a:pt x="1430" y="38"/>
                    <a:pt x="1284" y="38"/>
                  </a:cubicBezTo>
                  <a:cubicBezTo>
                    <a:pt x="1247" y="1"/>
                    <a:pt x="113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3374533" y="3269059"/>
              <a:ext cx="89240" cy="19896"/>
            </a:xfrm>
            <a:custGeom>
              <a:avLst/>
              <a:gdLst/>
              <a:ahLst/>
              <a:cxnLst/>
              <a:rect l="l" t="t" r="r" b="b"/>
              <a:pathLst>
                <a:path w="3337" h="744" extrusionOk="0">
                  <a:moveTo>
                    <a:pt x="74" y="0"/>
                  </a:moveTo>
                  <a:cubicBezTo>
                    <a:pt x="37" y="0"/>
                    <a:pt x="0" y="0"/>
                    <a:pt x="0" y="74"/>
                  </a:cubicBezTo>
                  <a:cubicBezTo>
                    <a:pt x="0" y="110"/>
                    <a:pt x="37" y="110"/>
                    <a:pt x="74" y="147"/>
                  </a:cubicBezTo>
                  <a:lnTo>
                    <a:pt x="1540" y="624"/>
                  </a:lnTo>
                  <a:cubicBezTo>
                    <a:pt x="1809" y="683"/>
                    <a:pt x="2103" y="743"/>
                    <a:pt x="2342" y="743"/>
                  </a:cubicBezTo>
                  <a:cubicBezTo>
                    <a:pt x="2395" y="743"/>
                    <a:pt x="2446" y="740"/>
                    <a:pt x="2493" y="734"/>
                  </a:cubicBezTo>
                  <a:lnTo>
                    <a:pt x="3336" y="697"/>
                  </a:lnTo>
                  <a:lnTo>
                    <a:pt x="3226" y="404"/>
                  </a:lnTo>
                  <a:lnTo>
                    <a:pt x="1907" y="367"/>
                  </a:lnTo>
                  <a:cubicBezTo>
                    <a:pt x="1760" y="367"/>
                    <a:pt x="1650" y="330"/>
                    <a:pt x="1467" y="33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3465699" y="3282777"/>
              <a:ext cx="53966" cy="20618"/>
            </a:xfrm>
            <a:custGeom>
              <a:avLst/>
              <a:gdLst/>
              <a:ahLst/>
              <a:cxnLst/>
              <a:rect l="l" t="t" r="r" b="b"/>
              <a:pathLst>
                <a:path w="2018" h="771" extrusionOk="0">
                  <a:moveTo>
                    <a:pt x="1" y="1"/>
                  </a:moveTo>
                  <a:lnTo>
                    <a:pt x="1" y="147"/>
                  </a:lnTo>
                  <a:lnTo>
                    <a:pt x="1" y="257"/>
                  </a:lnTo>
                  <a:lnTo>
                    <a:pt x="257" y="257"/>
                  </a:lnTo>
                  <a:lnTo>
                    <a:pt x="367" y="331"/>
                  </a:lnTo>
                  <a:lnTo>
                    <a:pt x="477" y="331"/>
                  </a:lnTo>
                  <a:lnTo>
                    <a:pt x="697" y="367"/>
                  </a:lnTo>
                  <a:lnTo>
                    <a:pt x="1284" y="551"/>
                  </a:lnTo>
                  <a:lnTo>
                    <a:pt x="1430" y="587"/>
                  </a:lnTo>
                  <a:lnTo>
                    <a:pt x="1540" y="587"/>
                  </a:lnTo>
                  <a:lnTo>
                    <a:pt x="1944" y="734"/>
                  </a:lnTo>
                  <a:lnTo>
                    <a:pt x="2017" y="770"/>
                  </a:lnTo>
                  <a:cubicBezTo>
                    <a:pt x="1980" y="697"/>
                    <a:pt x="1944" y="587"/>
                    <a:pt x="1980" y="551"/>
                  </a:cubicBezTo>
                  <a:lnTo>
                    <a:pt x="1944" y="514"/>
                  </a:lnTo>
                  <a:cubicBezTo>
                    <a:pt x="1797" y="441"/>
                    <a:pt x="1650" y="367"/>
                    <a:pt x="1504" y="331"/>
                  </a:cubicBezTo>
                  <a:cubicBezTo>
                    <a:pt x="1430" y="257"/>
                    <a:pt x="1357" y="221"/>
                    <a:pt x="1284" y="221"/>
                  </a:cubicBezTo>
                  <a:cubicBezTo>
                    <a:pt x="1174" y="184"/>
                    <a:pt x="1027" y="184"/>
                    <a:pt x="881" y="147"/>
                  </a:cubicBezTo>
                  <a:lnTo>
                    <a:pt x="697" y="74"/>
                  </a:lnTo>
                  <a:lnTo>
                    <a:pt x="477" y="37"/>
                  </a:lnTo>
                  <a:lnTo>
                    <a:pt x="367" y="3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3371592" y="3248066"/>
              <a:ext cx="94134" cy="38670"/>
            </a:xfrm>
            <a:custGeom>
              <a:avLst/>
              <a:gdLst/>
              <a:ahLst/>
              <a:cxnLst/>
              <a:rect l="l" t="t" r="r" b="b"/>
              <a:pathLst>
                <a:path w="3520" h="1446" extrusionOk="0">
                  <a:moveTo>
                    <a:pt x="42" y="0"/>
                  </a:moveTo>
                  <a:cubicBezTo>
                    <a:pt x="19" y="0"/>
                    <a:pt x="0" y="26"/>
                    <a:pt x="0" y="52"/>
                  </a:cubicBezTo>
                  <a:cubicBezTo>
                    <a:pt x="0" y="125"/>
                    <a:pt x="37" y="162"/>
                    <a:pt x="74" y="162"/>
                  </a:cubicBezTo>
                  <a:lnTo>
                    <a:pt x="1540" y="932"/>
                  </a:lnTo>
                  <a:cubicBezTo>
                    <a:pt x="1907" y="1115"/>
                    <a:pt x="2237" y="1262"/>
                    <a:pt x="2603" y="1299"/>
                  </a:cubicBezTo>
                  <a:lnTo>
                    <a:pt x="3520" y="1445"/>
                  </a:lnTo>
                  <a:lnTo>
                    <a:pt x="3520" y="1445"/>
                  </a:lnTo>
                  <a:lnTo>
                    <a:pt x="3483" y="1152"/>
                  </a:lnTo>
                  <a:lnTo>
                    <a:pt x="1980" y="785"/>
                  </a:lnTo>
                  <a:cubicBezTo>
                    <a:pt x="1833" y="749"/>
                    <a:pt x="1650" y="712"/>
                    <a:pt x="1503" y="602"/>
                  </a:cubicBezTo>
                  <a:lnTo>
                    <a:pt x="74" y="16"/>
                  </a:lnTo>
                  <a:cubicBezTo>
                    <a:pt x="63" y="5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3428446" y="3236968"/>
              <a:ext cx="73569" cy="94963"/>
            </a:xfrm>
            <a:custGeom>
              <a:avLst/>
              <a:gdLst/>
              <a:ahLst/>
              <a:cxnLst/>
              <a:rect l="l" t="t" r="r" b="b"/>
              <a:pathLst>
                <a:path w="2751" h="3551" extrusionOk="0">
                  <a:moveTo>
                    <a:pt x="740" y="0"/>
                  </a:moveTo>
                  <a:cubicBezTo>
                    <a:pt x="306" y="0"/>
                    <a:pt x="1" y="365"/>
                    <a:pt x="1" y="980"/>
                  </a:cubicBezTo>
                  <a:cubicBezTo>
                    <a:pt x="1" y="1860"/>
                    <a:pt x="587" y="2887"/>
                    <a:pt x="1357" y="3363"/>
                  </a:cubicBezTo>
                  <a:cubicBezTo>
                    <a:pt x="1570" y="3491"/>
                    <a:pt x="1776" y="3551"/>
                    <a:pt x="1962" y="3551"/>
                  </a:cubicBezTo>
                  <a:cubicBezTo>
                    <a:pt x="2417" y="3551"/>
                    <a:pt x="2750" y="3192"/>
                    <a:pt x="2750" y="2593"/>
                  </a:cubicBezTo>
                  <a:cubicBezTo>
                    <a:pt x="2750" y="1677"/>
                    <a:pt x="2090" y="614"/>
                    <a:pt x="1357" y="211"/>
                  </a:cubicBezTo>
                  <a:cubicBezTo>
                    <a:pt x="1137" y="67"/>
                    <a:pt x="927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3449038" y="3264806"/>
              <a:ext cx="29443" cy="38750"/>
            </a:xfrm>
            <a:custGeom>
              <a:avLst/>
              <a:gdLst/>
              <a:ahLst/>
              <a:cxnLst/>
              <a:rect l="l" t="t" r="r" b="b"/>
              <a:pathLst>
                <a:path w="1101" h="1449" extrusionOk="0">
                  <a:moveTo>
                    <a:pt x="277" y="0"/>
                  </a:moveTo>
                  <a:cubicBezTo>
                    <a:pt x="104" y="0"/>
                    <a:pt x="1" y="139"/>
                    <a:pt x="1" y="416"/>
                  </a:cubicBezTo>
                  <a:cubicBezTo>
                    <a:pt x="1" y="783"/>
                    <a:pt x="220" y="1186"/>
                    <a:pt x="550" y="1369"/>
                  </a:cubicBezTo>
                  <a:cubicBezTo>
                    <a:pt x="647" y="1423"/>
                    <a:pt x="734" y="1448"/>
                    <a:pt x="809" y="1448"/>
                  </a:cubicBezTo>
                  <a:cubicBezTo>
                    <a:pt x="990" y="1448"/>
                    <a:pt x="1100" y="1299"/>
                    <a:pt x="1100" y="1039"/>
                  </a:cubicBezTo>
                  <a:cubicBezTo>
                    <a:pt x="1100" y="709"/>
                    <a:pt x="880" y="269"/>
                    <a:pt x="550" y="86"/>
                  </a:cubicBezTo>
                  <a:cubicBezTo>
                    <a:pt x="447" y="29"/>
                    <a:pt x="355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3418659" y="3236112"/>
              <a:ext cx="83356" cy="95711"/>
            </a:xfrm>
            <a:custGeom>
              <a:avLst/>
              <a:gdLst/>
              <a:ahLst/>
              <a:cxnLst/>
              <a:rect l="l" t="t" r="r" b="b"/>
              <a:pathLst>
                <a:path w="3117" h="3579" extrusionOk="0">
                  <a:moveTo>
                    <a:pt x="1113" y="1"/>
                  </a:moveTo>
                  <a:cubicBezTo>
                    <a:pt x="878" y="1"/>
                    <a:pt x="678" y="94"/>
                    <a:pt x="513" y="279"/>
                  </a:cubicBezTo>
                  <a:cubicBezTo>
                    <a:pt x="477" y="316"/>
                    <a:pt x="477" y="353"/>
                    <a:pt x="440" y="426"/>
                  </a:cubicBezTo>
                  <a:cubicBezTo>
                    <a:pt x="293" y="682"/>
                    <a:pt x="0" y="1342"/>
                    <a:pt x="110" y="2076"/>
                  </a:cubicBezTo>
                  <a:cubicBezTo>
                    <a:pt x="513" y="2625"/>
                    <a:pt x="587" y="2882"/>
                    <a:pt x="587" y="2882"/>
                  </a:cubicBezTo>
                  <a:cubicBezTo>
                    <a:pt x="587" y="2882"/>
                    <a:pt x="1356" y="3542"/>
                    <a:pt x="2200" y="3579"/>
                  </a:cubicBezTo>
                  <a:lnTo>
                    <a:pt x="2456" y="3579"/>
                  </a:lnTo>
                  <a:cubicBezTo>
                    <a:pt x="2493" y="3579"/>
                    <a:pt x="2493" y="3579"/>
                    <a:pt x="2566" y="3542"/>
                  </a:cubicBezTo>
                  <a:cubicBezTo>
                    <a:pt x="2860" y="3432"/>
                    <a:pt x="3116" y="3065"/>
                    <a:pt x="3116" y="2552"/>
                  </a:cubicBezTo>
                  <a:cubicBezTo>
                    <a:pt x="3116" y="1709"/>
                    <a:pt x="2456" y="609"/>
                    <a:pt x="1723" y="169"/>
                  </a:cubicBezTo>
                  <a:cubicBezTo>
                    <a:pt x="1499" y="57"/>
                    <a:pt x="1295" y="1"/>
                    <a:pt x="1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34"/>
            <p:cNvSpPr/>
            <p:nvPr/>
          </p:nvSpPr>
          <p:spPr>
            <a:xfrm>
              <a:off x="3421600" y="3277723"/>
              <a:ext cx="29417" cy="39231"/>
            </a:xfrm>
            <a:custGeom>
              <a:avLst/>
              <a:gdLst/>
              <a:ahLst/>
              <a:cxnLst/>
              <a:rect l="l" t="t" r="r" b="b"/>
              <a:pathLst>
                <a:path w="1100" h="1467" extrusionOk="0">
                  <a:moveTo>
                    <a:pt x="308" y="1"/>
                  </a:moveTo>
                  <a:cubicBezTo>
                    <a:pt x="129" y="1"/>
                    <a:pt x="0" y="150"/>
                    <a:pt x="0" y="410"/>
                  </a:cubicBezTo>
                  <a:cubicBezTo>
                    <a:pt x="0" y="776"/>
                    <a:pt x="257" y="1216"/>
                    <a:pt x="550" y="1363"/>
                  </a:cubicBezTo>
                  <a:cubicBezTo>
                    <a:pt x="656" y="1433"/>
                    <a:pt x="750" y="1466"/>
                    <a:pt x="830" y="1466"/>
                  </a:cubicBezTo>
                  <a:cubicBezTo>
                    <a:pt x="998" y="1466"/>
                    <a:pt x="1100" y="1319"/>
                    <a:pt x="1100" y="1069"/>
                  </a:cubicBezTo>
                  <a:cubicBezTo>
                    <a:pt x="1100" y="740"/>
                    <a:pt x="843" y="300"/>
                    <a:pt x="550" y="80"/>
                  </a:cubicBezTo>
                  <a:cubicBezTo>
                    <a:pt x="464" y="26"/>
                    <a:pt x="382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3432378" y="3254965"/>
              <a:ext cx="33348" cy="37038"/>
            </a:xfrm>
            <a:custGeom>
              <a:avLst/>
              <a:gdLst/>
              <a:ahLst/>
              <a:cxnLst/>
              <a:rect l="l" t="t" r="r" b="b"/>
              <a:pathLst>
                <a:path w="1247" h="1385" extrusionOk="0">
                  <a:moveTo>
                    <a:pt x="778" y="0"/>
                  </a:moveTo>
                  <a:cubicBezTo>
                    <a:pt x="541" y="0"/>
                    <a:pt x="275" y="208"/>
                    <a:pt x="147" y="527"/>
                  </a:cubicBezTo>
                  <a:cubicBezTo>
                    <a:pt x="0" y="894"/>
                    <a:pt x="110" y="1261"/>
                    <a:pt x="404" y="1371"/>
                  </a:cubicBezTo>
                  <a:cubicBezTo>
                    <a:pt x="437" y="1380"/>
                    <a:pt x="471" y="1385"/>
                    <a:pt x="506" y="1385"/>
                  </a:cubicBezTo>
                  <a:cubicBezTo>
                    <a:pt x="742" y="1385"/>
                    <a:pt x="1009" y="1177"/>
                    <a:pt x="1137" y="857"/>
                  </a:cubicBezTo>
                  <a:cubicBezTo>
                    <a:pt x="1247" y="491"/>
                    <a:pt x="1173" y="124"/>
                    <a:pt x="880" y="14"/>
                  </a:cubicBezTo>
                  <a:cubicBezTo>
                    <a:pt x="847" y="5"/>
                    <a:pt x="813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3430399" y="2957214"/>
              <a:ext cx="393168" cy="191289"/>
            </a:xfrm>
            <a:custGeom>
              <a:avLst/>
              <a:gdLst/>
              <a:ahLst/>
              <a:cxnLst/>
              <a:rect l="l" t="t" r="r" b="b"/>
              <a:pathLst>
                <a:path w="14702" h="7153" extrusionOk="0">
                  <a:moveTo>
                    <a:pt x="11976" y="0"/>
                  </a:moveTo>
                  <a:cubicBezTo>
                    <a:pt x="10995" y="0"/>
                    <a:pt x="3316" y="2761"/>
                    <a:pt x="2237" y="3193"/>
                  </a:cubicBezTo>
                  <a:cubicBezTo>
                    <a:pt x="1137" y="3669"/>
                    <a:pt x="1" y="6639"/>
                    <a:pt x="148" y="6676"/>
                  </a:cubicBezTo>
                  <a:cubicBezTo>
                    <a:pt x="258" y="6712"/>
                    <a:pt x="991" y="7152"/>
                    <a:pt x="991" y="7152"/>
                  </a:cubicBezTo>
                  <a:cubicBezTo>
                    <a:pt x="991" y="7152"/>
                    <a:pt x="4437" y="4476"/>
                    <a:pt x="6417" y="3559"/>
                  </a:cubicBezTo>
                  <a:cubicBezTo>
                    <a:pt x="8396" y="2643"/>
                    <a:pt x="14702" y="1177"/>
                    <a:pt x="14702" y="1177"/>
                  </a:cubicBezTo>
                  <a:cubicBezTo>
                    <a:pt x="14702" y="1177"/>
                    <a:pt x="14665" y="1140"/>
                    <a:pt x="14592" y="1140"/>
                  </a:cubicBezTo>
                  <a:cubicBezTo>
                    <a:pt x="14115" y="847"/>
                    <a:pt x="12612" y="40"/>
                    <a:pt x="12026" y="3"/>
                  </a:cubicBezTo>
                  <a:cubicBezTo>
                    <a:pt x="12012" y="1"/>
                    <a:pt x="11995" y="0"/>
                    <a:pt x="119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3453932" y="2969008"/>
              <a:ext cx="369635" cy="179496"/>
            </a:xfrm>
            <a:custGeom>
              <a:avLst/>
              <a:gdLst/>
              <a:ahLst/>
              <a:cxnLst/>
              <a:rect l="l" t="t" r="r" b="b"/>
              <a:pathLst>
                <a:path w="13822" h="6712" extrusionOk="0">
                  <a:moveTo>
                    <a:pt x="11957" y="1"/>
                  </a:moveTo>
                  <a:cubicBezTo>
                    <a:pt x="11054" y="1"/>
                    <a:pt x="3323" y="2758"/>
                    <a:pt x="2237" y="3228"/>
                  </a:cubicBezTo>
                  <a:cubicBezTo>
                    <a:pt x="1137" y="3668"/>
                    <a:pt x="1" y="6638"/>
                    <a:pt x="111" y="6711"/>
                  </a:cubicBezTo>
                  <a:cubicBezTo>
                    <a:pt x="111" y="6711"/>
                    <a:pt x="3557" y="4035"/>
                    <a:pt x="5537" y="3118"/>
                  </a:cubicBezTo>
                  <a:cubicBezTo>
                    <a:pt x="7516" y="2202"/>
                    <a:pt x="13822" y="736"/>
                    <a:pt x="13822" y="736"/>
                  </a:cubicBezTo>
                  <a:cubicBezTo>
                    <a:pt x="13822" y="736"/>
                    <a:pt x="13785" y="699"/>
                    <a:pt x="13712" y="699"/>
                  </a:cubicBezTo>
                  <a:cubicBezTo>
                    <a:pt x="13088" y="369"/>
                    <a:pt x="12355" y="39"/>
                    <a:pt x="11989" y="2"/>
                  </a:cubicBezTo>
                  <a:cubicBezTo>
                    <a:pt x="11979" y="1"/>
                    <a:pt x="11969" y="1"/>
                    <a:pt x="119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1292202" y="1461934"/>
              <a:ext cx="3445076" cy="2071902"/>
            </a:xfrm>
            <a:custGeom>
              <a:avLst/>
              <a:gdLst/>
              <a:ahLst/>
              <a:cxnLst/>
              <a:rect l="l" t="t" r="r" b="b"/>
              <a:pathLst>
                <a:path w="128824" h="77476" extrusionOk="0">
                  <a:moveTo>
                    <a:pt x="126514" y="0"/>
                  </a:moveTo>
                  <a:cubicBezTo>
                    <a:pt x="126443" y="0"/>
                    <a:pt x="126370" y="4"/>
                    <a:pt x="126294" y="11"/>
                  </a:cubicBezTo>
                  <a:cubicBezTo>
                    <a:pt x="123728" y="194"/>
                    <a:pt x="106938" y="6279"/>
                    <a:pt x="100302" y="8149"/>
                  </a:cubicBezTo>
                  <a:cubicBezTo>
                    <a:pt x="93667" y="10019"/>
                    <a:pt x="86665" y="14308"/>
                    <a:pt x="86665" y="14308"/>
                  </a:cubicBezTo>
                  <a:lnTo>
                    <a:pt x="72551" y="22483"/>
                  </a:lnTo>
                  <a:lnTo>
                    <a:pt x="72441" y="22557"/>
                  </a:lnTo>
                  <a:lnTo>
                    <a:pt x="72294" y="22630"/>
                  </a:lnTo>
                  <a:cubicBezTo>
                    <a:pt x="72074" y="22777"/>
                    <a:pt x="71561" y="23033"/>
                    <a:pt x="70864" y="23473"/>
                  </a:cubicBezTo>
                  <a:lnTo>
                    <a:pt x="18220" y="54084"/>
                  </a:lnTo>
                  <a:cubicBezTo>
                    <a:pt x="18220" y="54084"/>
                    <a:pt x="9092" y="59950"/>
                    <a:pt x="5866" y="64166"/>
                  </a:cubicBezTo>
                  <a:cubicBezTo>
                    <a:pt x="5609" y="64459"/>
                    <a:pt x="4583" y="66402"/>
                    <a:pt x="4216" y="66915"/>
                  </a:cubicBezTo>
                  <a:cubicBezTo>
                    <a:pt x="3190" y="68272"/>
                    <a:pt x="2420" y="69518"/>
                    <a:pt x="1870" y="70582"/>
                  </a:cubicBezTo>
                  <a:cubicBezTo>
                    <a:pt x="1393" y="71388"/>
                    <a:pt x="1100" y="72121"/>
                    <a:pt x="880" y="72708"/>
                  </a:cubicBezTo>
                  <a:cubicBezTo>
                    <a:pt x="0" y="75017"/>
                    <a:pt x="220" y="75971"/>
                    <a:pt x="220" y="75971"/>
                  </a:cubicBezTo>
                  <a:cubicBezTo>
                    <a:pt x="2117" y="77064"/>
                    <a:pt x="4560" y="77476"/>
                    <a:pt x="7164" y="77476"/>
                  </a:cubicBezTo>
                  <a:cubicBezTo>
                    <a:pt x="15127" y="77476"/>
                    <a:pt x="24599" y="73624"/>
                    <a:pt x="24599" y="73624"/>
                  </a:cubicBezTo>
                  <a:lnTo>
                    <a:pt x="85968" y="38027"/>
                  </a:lnTo>
                  <a:lnTo>
                    <a:pt x="104518" y="27249"/>
                  </a:lnTo>
                  <a:lnTo>
                    <a:pt x="110421" y="22740"/>
                  </a:lnTo>
                  <a:cubicBezTo>
                    <a:pt x="116396" y="18194"/>
                    <a:pt x="128384" y="4263"/>
                    <a:pt x="128677" y="3860"/>
                  </a:cubicBezTo>
                  <a:cubicBezTo>
                    <a:pt x="128824" y="3677"/>
                    <a:pt x="128824" y="2760"/>
                    <a:pt x="128641" y="1844"/>
                  </a:cubicBezTo>
                  <a:cubicBezTo>
                    <a:pt x="128494" y="1404"/>
                    <a:pt x="128347" y="1037"/>
                    <a:pt x="128091" y="780"/>
                  </a:cubicBezTo>
                  <a:cubicBezTo>
                    <a:pt x="127692" y="315"/>
                    <a:pt x="127203" y="0"/>
                    <a:pt x="1265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1455920" y="1486083"/>
              <a:ext cx="3200970" cy="1758614"/>
            </a:xfrm>
            <a:custGeom>
              <a:avLst/>
              <a:gdLst/>
              <a:ahLst/>
              <a:cxnLst/>
              <a:rect l="l" t="t" r="r" b="b"/>
              <a:pathLst>
                <a:path w="119696" h="65761" extrusionOk="0">
                  <a:moveTo>
                    <a:pt x="119106" y="1"/>
                  </a:moveTo>
                  <a:cubicBezTo>
                    <a:pt x="117236" y="1"/>
                    <a:pt x="104555" y="4501"/>
                    <a:pt x="97846" y="6806"/>
                  </a:cubicBezTo>
                  <a:cubicBezTo>
                    <a:pt x="90734" y="9189"/>
                    <a:pt x="86702" y="10216"/>
                    <a:pt x="79443" y="14578"/>
                  </a:cubicBezTo>
                  <a:cubicBezTo>
                    <a:pt x="72184" y="18904"/>
                    <a:pt x="6893" y="57691"/>
                    <a:pt x="6893" y="57691"/>
                  </a:cubicBezTo>
                  <a:cubicBezTo>
                    <a:pt x="6893" y="57691"/>
                    <a:pt x="1540" y="61980"/>
                    <a:pt x="0" y="64656"/>
                  </a:cubicBezTo>
                  <a:cubicBezTo>
                    <a:pt x="627" y="65357"/>
                    <a:pt x="2227" y="65760"/>
                    <a:pt x="4204" y="65760"/>
                  </a:cubicBezTo>
                  <a:cubicBezTo>
                    <a:pt x="6159" y="65760"/>
                    <a:pt x="8481" y="65366"/>
                    <a:pt x="10595" y="64473"/>
                  </a:cubicBezTo>
                  <a:cubicBezTo>
                    <a:pt x="14848" y="62713"/>
                    <a:pt x="87215" y="18977"/>
                    <a:pt x="93264" y="16228"/>
                  </a:cubicBezTo>
                  <a:cubicBezTo>
                    <a:pt x="99313" y="13478"/>
                    <a:pt x="119696" y="684"/>
                    <a:pt x="119329" y="61"/>
                  </a:cubicBezTo>
                  <a:cubicBezTo>
                    <a:pt x="119304" y="20"/>
                    <a:pt x="119228" y="1"/>
                    <a:pt x="119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1291213" y="1483783"/>
              <a:ext cx="3446065" cy="2050053"/>
            </a:xfrm>
            <a:custGeom>
              <a:avLst/>
              <a:gdLst/>
              <a:ahLst/>
              <a:cxnLst/>
              <a:rect l="l" t="t" r="r" b="b"/>
              <a:pathLst>
                <a:path w="128861" h="76659" extrusionOk="0">
                  <a:moveTo>
                    <a:pt x="128018" y="0"/>
                  </a:moveTo>
                  <a:cubicBezTo>
                    <a:pt x="124572" y="3446"/>
                    <a:pt x="113904" y="13088"/>
                    <a:pt x="105252" y="18880"/>
                  </a:cubicBezTo>
                  <a:cubicBezTo>
                    <a:pt x="95794" y="25186"/>
                    <a:pt x="35854" y="60489"/>
                    <a:pt x="30135" y="63752"/>
                  </a:cubicBezTo>
                  <a:cubicBezTo>
                    <a:pt x="24416" y="67052"/>
                    <a:pt x="19320" y="70278"/>
                    <a:pt x="12172" y="72184"/>
                  </a:cubicBezTo>
                  <a:cubicBezTo>
                    <a:pt x="6539" y="73686"/>
                    <a:pt x="2864" y="73845"/>
                    <a:pt x="1558" y="73845"/>
                  </a:cubicBezTo>
                  <a:cubicBezTo>
                    <a:pt x="1207" y="73845"/>
                    <a:pt x="1027" y="73834"/>
                    <a:pt x="1027" y="73834"/>
                  </a:cubicBezTo>
                  <a:cubicBezTo>
                    <a:pt x="844" y="73137"/>
                    <a:pt x="1357" y="71414"/>
                    <a:pt x="1870" y="69765"/>
                  </a:cubicBezTo>
                  <a:lnTo>
                    <a:pt x="1870" y="69765"/>
                  </a:lnTo>
                  <a:cubicBezTo>
                    <a:pt x="1394" y="70571"/>
                    <a:pt x="1100" y="71304"/>
                    <a:pt x="844" y="71891"/>
                  </a:cubicBezTo>
                  <a:cubicBezTo>
                    <a:pt x="1" y="74200"/>
                    <a:pt x="221" y="75154"/>
                    <a:pt x="221" y="75154"/>
                  </a:cubicBezTo>
                  <a:cubicBezTo>
                    <a:pt x="2118" y="76247"/>
                    <a:pt x="4560" y="76659"/>
                    <a:pt x="7164" y="76659"/>
                  </a:cubicBezTo>
                  <a:cubicBezTo>
                    <a:pt x="15127" y="76659"/>
                    <a:pt x="24599" y="72807"/>
                    <a:pt x="24599" y="72807"/>
                  </a:cubicBezTo>
                  <a:lnTo>
                    <a:pt x="104555" y="26432"/>
                  </a:lnTo>
                  <a:lnTo>
                    <a:pt x="110458" y="21923"/>
                  </a:lnTo>
                  <a:cubicBezTo>
                    <a:pt x="116433" y="17377"/>
                    <a:pt x="128421" y="3446"/>
                    <a:pt x="128714" y="3043"/>
                  </a:cubicBezTo>
                  <a:cubicBezTo>
                    <a:pt x="128861" y="2860"/>
                    <a:pt x="128861" y="1943"/>
                    <a:pt x="128568" y="1063"/>
                  </a:cubicBezTo>
                  <a:cubicBezTo>
                    <a:pt x="128421" y="623"/>
                    <a:pt x="128311" y="257"/>
                    <a:pt x="1280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1291213" y="1510231"/>
              <a:ext cx="3446065" cy="2023605"/>
            </a:xfrm>
            <a:custGeom>
              <a:avLst/>
              <a:gdLst/>
              <a:ahLst/>
              <a:cxnLst/>
              <a:rect l="l" t="t" r="r" b="b"/>
              <a:pathLst>
                <a:path w="128861" h="75670" extrusionOk="0">
                  <a:moveTo>
                    <a:pt x="128494" y="1"/>
                  </a:moveTo>
                  <a:cubicBezTo>
                    <a:pt x="127798" y="771"/>
                    <a:pt x="126551" y="1981"/>
                    <a:pt x="124828" y="3594"/>
                  </a:cubicBezTo>
                  <a:cubicBezTo>
                    <a:pt x="122006" y="6196"/>
                    <a:pt x="110531" y="17231"/>
                    <a:pt x="104372" y="21520"/>
                  </a:cubicBezTo>
                  <a:cubicBezTo>
                    <a:pt x="98286" y="25773"/>
                    <a:pt x="32188" y="64046"/>
                    <a:pt x="25589" y="67566"/>
                  </a:cubicBezTo>
                  <a:cubicBezTo>
                    <a:pt x="20171" y="70455"/>
                    <a:pt x="11615" y="73889"/>
                    <a:pt x="4688" y="73889"/>
                  </a:cubicBezTo>
                  <a:cubicBezTo>
                    <a:pt x="3178" y="73889"/>
                    <a:pt x="1746" y="73725"/>
                    <a:pt x="440" y="73358"/>
                  </a:cubicBezTo>
                  <a:cubicBezTo>
                    <a:pt x="477" y="72332"/>
                    <a:pt x="477" y="71928"/>
                    <a:pt x="844" y="70902"/>
                  </a:cubicBezTo>
                  <a:lnTo>
                    <a:pt x="844" y="70902"/>
                  </a:lnTo>
                  <a:cubicBezTo>
                    <a:pt x="1" y="73211"/>
                    <a:pt x="221" y="74165"/>
                    <a:pt x="221" y="74165"/>
                  </a:cubicBezTo>
                  <a:cubicBezTo>
                    <a:pt x="2118" y="75258"/>
                    <a:pt x="4560" y="75670"/>
                    <a:pt x="7164" y="75670"/>
                  </a:cubicBezTo>
                  <a:cubicBezTo>
                    <a:pt x="15127" y="75670"/>
                    <a:pt x="24599" y="71818"/>
                    <a:pt x="24599" y="71818"/>
                  </a:cubicBezTo>
                  <a:lnTo>
                    <a:pt x="104555" y="25443"/>
                  </a:lnTo>
                  <a:lnTo>
                    <a:pt x="110458" y="20934"/>
                  </a:lnTo>
                  <a:cubicBezTo>
                    <a:pt x="116433" y="16388"/>
                    <a:pt x="128421" y="2457"/>
                    <a:pt x="128714" y="2054"/>
                  </a:cubicBezTo>
                  <a:cubicBezTo>
                    <a:pt x="128861" y="1871"/>
                    <a:pt x="128861" y="954"/>
                    <a:pt x="128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1296106" y="1531812"/>
              <a:ext cx="3441171" cy="2002425"/>
            </a:xfrm>
            <a:custGeom>
              <a:avLst/>
              <a:gdLst/>
              <a:ahLst/>
              <a:cxnLst/>
              <a:rect l="l" t="t" r="r" b="b"/>
              <a:pathLst>
                <a:path w="128678" h="74878" extrusionOk="0">
                  <a:moveTo>
                    <a:pt x="128568" y="0"/>
                  </a:moveTo>
                  <a:lnTo>
                    <a:pt x="128568" y="0"/>
                  </a:lnTo>
                  <a:cubicBezTo>
                    <a:pt x="127651" y="1027"/>
                    <a:pt x="115444" y="16351"/>
                    <a:pt x="104739" y="22656"/>
                  </a:cubicBezTo>
                  <a:cubicBezTo>
                    <a:pt x="93594" y="29255"/>
                    <a:pt x="30282" y="66759"/>
                    <a:pt x="24233" y="69472"/>
                  </a:cubicBezTo>
                  <a:cubicBezTo>
                    <a:pt x="19548" y="71516"/>
                    <a:pt x="11982" y="73824"/>
                    <a:pt x="5742" y="73824"/>
                  </a:cubicBezTo>
                  <a:cubicBezTo>
                    <a:pt x="3926" y="73824"/>
                    <a:pt x="2222" y="73629"/>
                    <a:pt x="734" y="73174"/>
                  </a:cubicBezTo>
                  <a:cubicBezTo>
                    <a:pt x="404" y="73028"/>
                    <a:pt x="221" y="72771"/>
                    <a:pt x="74" y="72404"/>
                  </a:cubicBezTo>
                  <a:cubicBezTo>
                    <a:pt x="1" y="73028"/>
                    <a:pt x="74" y="73358"/>
                    <a:pt x="74" y="73358"/>
                  </a:cubicBezTo>
                  <a:cubicBezTo>
                    <a:pt x="1975" y="74462"/>
                    <a:pt x="4425" y="74878"/>
                    <a:pt x="7035" y="74878"/>
                  </a:cubicBezTo>
                  <a:cubicBezTo>
                    <a:pt x="14994" y="74878"/>
                    <a:pt x="24453" y="71011"/>
                    <a:pt x="24453" y="71011"/>
                  </a:cubicBezTo>
                  <a:lnTo>
                    <a:pt x="104336" y="24636"/>
                  </a:lnTo>
                  <a:lnTo>
                    <a:pt x="110275" y="20127"/>
                  </a:lnTo>
                  <a:cubicBezTo>
                    <a:pt x="116250" y="15581"/>
                    <a:pt x="128238" y="1650"/>
                    <a:pt x="128531" y="1247"/>
                  </a:cubicBezTo>
                  <a:cubicBezTo>
                    <a:pt x="128605" y="1100"/>
                    <a:pt x="128678" y="587"/>
                    <a:pt x="1285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2699045" y="2229845"/>
              <a:ext cx="1324529" cy="723545"/>
            </a:xfrm>
            <a:custGeom>
              <a:avLst/>
              <a:gdLst/>
              <a:ahLst/>
              <a:cxnLst/>
              <a:rect l="l" t="t" r="r" b="b"/>
              <a:pathLst>
                <a:path w="49529" h="27056" extrusionOk="0">
                  <a:moveTo>
                    <a:pt x="49528" y="1"/>
                  </a:moveTo>
                  <a:cubicBezTo>
                    <a:pt x="49528" y="1"/>
                    <a:pt x="33435" y="5793"/>
                    <a:pt x="32078" y="6196"/>
                  </a:cubicBezTo>
                  <a:cubicBezTo>
                    <a:pt x="31015" y="6526"/>
                    <a:pt x="15691" y="15324"/>
                    <a:pt x="3373" y="22510"/>
                  </a:cubicBezTo>
                  <a:cubicBezTo>
                    <a:pt x="1" y="24526"/>
                    <a:pt x="844" y="27056"/>
                    <a:pt x="844" y="27056"/>
                  </a:cubicBezTo>
                  <a:cubicBezTo>
                    <a:pt x="844" y="27056"/>
                    <a:pt x="6526" y="26799"/>
                    <a:pt x="13858" y="23133"/>
                  </a:cubicBezTo>
                  <a:cubicBezTo>
                    <a:pt x="21190" y="19467"/>
                    <a:pt x="41830" y="9312"/>
                    <a:pt x="47402" y="3996"/>
                  </a:cubicBezTo>
                  <a:cubicBezTo>
                    <a:pt x="49418" y="2054"/>
                    <a:pt x="49528" y="1"/>
                    <a:pt x="495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3501988" y="2306329"/>
              <a:ext cx="384316" cy="215705"/>
            </a:xfrm>
            <a:custGeom>
              <a:avLst/>
              <a:gdLst/>
              <a:ahLst/>
              <a:cxnLst/>
              <a:rect l="l" t="t" r="r" b="b"/>
              <a:pathLst>
                <a:path w="14371" h="8066" extrusionOk="0">
                  <a:moveTo>
                    <a:pt x="14371" y="0"/>
                  </a:moveTo>
                  <a:cubicBezTo>
                    <a:pt x="10558" y="183"/>
                    <a:pt x="3336" y="3556"/>
                    <a:pt x="1650" y="4473"/>
                  </a:cubicBezTo>
                  <a:cubicBezTo>
                    <a:pt x="0" y="5462"/>
                    <a:pt x="440" y="8065"/>
                    <a:pt x="440" y="8065"/>
                  </a:cubicBezTo>
                  <a:cubicBezTo>
                    <a:pt x="440" y="8065"/>
                    <a:pt x="4473" y="6819"/>
                    <a:pt x="8872" y="4473"/>
                  </a:cubicBezTo>
                  <a:cubicBezTo>
                    <a:pt x="13308" y="2163"/>
                    <a:pt x="14371" y="0"/>
                    <a:pt x="143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2715705" y="2227893"/>
              <a:ext cx="1306879" cy="725497"/>
            </a:xfrm>
            <a:custGeom>
              <a:avLst/>
              <a:gdLst/>
              <a:ahLst/>
              <a:cxnLst/>
              <a:rect l="l" t="t" r="r" b="b"/>
              <a:pathLst>
                <a:path w="48869" h="27129" extrusionOk="0">
                  <a:moveTo>
                    <a:pt x="48869" y="0"/>
                  </a:moveTo>
                  <a:cubicBezTo>
                    <a:pt x="48869" y="0"/>
                    <a:pt x="47439" y="623"/>
                    <a:pt x="44103" y="1833"/>
                  </a:cubicBezTo>
                  <a:lnTo>
                    <a:pt x="41427" y="2786"/>
                  </a:lnTo>
                  <a:cubicBezTo>
                    <a:pt x="41427" y="2786"/>
                    <a:pt x="42875" y="2457"/>
                    <a:pt x="44033" y="2457"/>
                  </a:cubicBezTo>
                  <a:cubicBezTo>
                    <a:pt x="45609" y="2457"/>
                    <a:pt x="46649" y="3066"/>
                    <a:pt x="42783" y="5939"/>
                  </a:cubicBezTo>
                  <a:cubicBezTo>
                    <a:pt x="37687" y="9752"/>
                    <a:pt x="7993" y="25112"/>
                    <a:pt x="5903" y="25149"/>
                  </a:cubicBezTo>
                  <a:cubicBezTo>
                    <a:pt x="5880" y="25150"/>
                    <a:pt x="5857" y="25150"/>
                    <a:pt x="5834" y="25150"/>
                  </a:cubicBezTo>
                  <a:cubicBezTo>
                    <a:pt x="3861" y="25150"/>
                    <a:pt x="2750" y="23610"/>
                    <a:pt x="2750" y="23609"/>
                  </a:cubicBezTo>
                  <a:lnTo>
                    <a:pt x="2750" y="23609"/>
                  </a:lnTo>
                  <a:cubicBezTo>
                    <a:pt x="2750" y="23610"/>
                    <a:pt x="3263" y="25002"/>
                    <a:pt x="331" y="25149"/>
                  </a:cubicBezTo>
                  <a:cubicBezTo>
                    <a:pt x="294" y="25369"/>
                    <a:pt x="221" y="25589"/>
                    <a:pt x="147" y="25846"/>
                  </a:cubicBezTo>
                  <a:cubicBezTo>
                    <a:pt x="1" y="26579"/>
                    <a:pt x="184" y="27129"/>
                    <a:pt x="184" y="27129"/>
                  </a:cubicBezTo>
                  <a:cubicBezTo>
                    <a:pt x="184" y="27129"/>
                    <a:pt x="5866" y="26872"/>
                    <a:pt x="13198" y="23206"/>
                  </a:cubicBezTo>
                  <a:cubicBezTo>
                    <a:pt x="20530" y="19540"/>
                    <a:pt x="41170" y="9385"/>
                    <a:pt x="46742" y="4069"/>
                  </a:cubicBezTo>
                  <a:cubicBezTo>
                    <a:pt x="48759" y="2127"/>
                    <a:pt x="48869" y="0"/>
                    <a:pt x="48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2791199" y="2859256"/>
              <a:ext cx="2848050" cy="796097"/>
            </a:xfrm>
            <a:custGeom>
              <a:avLst/>
              <a:gdLst/>
              <a:ahLst/>
              <a:cxnLst/>
              <a:rect l="l" t="t" r="r" b="b"/>
              <a:pathLst>
                <a:path w="106499" h="29769" extrusionOk="0">
                  <a:moveTo>
                    <a:pt x="1" y="0"/>
                  </a:moveTo>
                  <a:lnTo>
                    <a:pt x="1" y="1577"/>
                  </a:lnTo>
                  <a:lnTo>
                    <a:pt x="9422" y="1430"/>
                  </a:lnTo>
                  <a:lnTo>
                    <a:pt x="40583" y="15434"/>
                  </a:lnTo>
                  <a:lnTo>
                    <a:pt x="97443" y="29769"/>
                  </a:lnTo>
                  <a:lnTo>
                    <a:pt x="106498" y="25956"/>
                  </a:lnTo>
                  <a:lnTo>
                    <a:pt x="106498" y="25149"/>
                  </a:lnTo>
                  <a:lnTo>
                    <a:pt x="105289" y="25406"/>
                  </a:lnTo>
                  <a:lnTo>
                    <a:pt x="63606" y="6673"/>
                  </a:lnTo>
                  <a:lnTo>
                    <a:pt x="9386" y="2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1396123" y="3178856"/>
              <a:ext cx="275983" cy="149143"/>
            </a:xfrm>
            <a:custGeom>
              <a:avLst/>
              <a:gdLst/>
              <a:ahLst/>
              <a:cxnLst/>
              <a:rect l="l" t="t" r="r" b="b"/>
              <a:pathLst>
                <a:path w="10320" h="5577" extrusionOk="0">
                  <a:moveTo>
                    <a:pt x="1870" y="1"/>
                  </a:moveTo>
                  <a:lnTo>
                    <a:pt x="37" y="3080"/>
                  </a:lnTo>
                  <a:cubicBezTo>
                    <a:pt x="37" y="3080"/>
                    <a:pt x="0" y="3447"/>
                    <a:pt x="733" y="4143"/>
                  </a:cubicBezTo>
                  <a:cubicBezTo>
                    <a:pt x="1503" y="4840"/>
                    <a:pt x="3410" y="5500"/>
                    <a:pt x="5646" y="5573"/>
                  </a:cubicBezTo>
                  <a:cubicBezTo>
                    <a:pt x="5720" y="5575"/>
                    <a:pt x="5795" y="5577"/>
                    <a:pt x="5870" y="5577"/>
                  </a:cubicBezTo>
                  <a:cubicBezTo>
                    <a:pt x="8041" y="5577"/>
                    <a:pt x="10302" y="4583"/>
                    <a:pt x="10302" y="4583"/>
                  </a:cubicBezTo>
                  <a:cubicBezTo>
                    <a:pt x="10302" y="4583"/>
                    <a:pt x="10265" y="3300"/>
                    <a:pt x="10302" y="2823"/>
                  </a:cubicBezTo>
                  <a:cubicBezTo>
                    <a:pt x="10319" y="2719"/>
                    <a:pt x="10170" y="2681"/>
                    <a:pt x="9905" y="2681"/>
                  </a:cubicBezTo>
                  <a:cubicBezTo>
                    <a:pt x="9154" y="2681"/>
                    <a:pt x="7466" y="2990"/>
                    <a:pt x="5966" y="2990"/>
                  </a:cubicBezTo>
                  <a:cubicBezTo>
                    <a:pt x="5757" y="2990"/>
                    <a:pt x="5551" y="2984"/>
                    <a:pt x="5353" y="2970"/>
                  </a:cubicBezTo>
                  <a:cubicBezTo>
                    <a:pt x="3300" y="2823"/>
                    <a:pt x="1540" y="1834"/>
                    <a:pt x="1540" y="1430"/>
                  </a:cubicBezTo>
                  <a:cubicBezTo>
                    <a:pt x="1540" y="991"/>
                    <a:pt x="1870" y="1"/>
                    <a:pt x="18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2791199" y="2427873"/>
              <a:ext cx="2848050" cy="1205900"/>
            </a:xfrm>
            <a:custGeom>
              <a:avLst/>
              <a:gdLst/>
              <a:ahLst/>
              <a:cxnLst/>
              <a:rect l="l" t="t" r="r" b="b"/>
              <a:pathLst>
                <a:path w="106499" h="45093" extrusionOk="0">
                  <a:moveTo>
                    <a:pt x="27972" y="1"/>
                  </a:moveTo>
                  <a:lnTo>
                    <a:pt x="1" y="16131"/>
                  </a:lnTo>
                  <a:lnTo>
                    <a:pt x="9422" y="16755"/>
                  </a:lnTo>
                  <a:lnTo>
                    <a:pt x="40583" y="30722"/>
                  </a:lnTo>
                  <a:lnTo>
                    <a:pt x="97443" y="45093"/>
                  </a:lnTo>
                  <a:lnTo>
                    <a:pt x="106498" y="41280"/>
                  </a:lnTo>
                  <a:lnTo>
                    <a:pt x="63606" y="21997"/>
                  </a:lnTo>
                  <a:lnTo>
                    <a:pt x="2797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5397069" y="3324950"/>
              <a:ext cx="300987" cy="308822"/>
            </a:xfrm>
            <a:custGeom>
              <a:avLst/>
              <a:gdLst/>
              <a:ahLst/>
              <a:cxnLst/>
              <a:rect l="l" t="t" r="r" b="b"/>
              <a:pathLst>
                <a:path w="11255" h="11548" extrusionOk="0">
                  <a:moveTo>
                    <a:pt x="11255" y="0"/>
                  </a:moveTo>
                  <a:lnTo>
                    <a:pt x="5243" y="2493"/>
                  </a:lnTo>
                  <a:lnTo>
                    <a:pt x="0" y="11548"/>
                  </a:lnTo>
                  <a:lnTo>
                    <a:pt x="9055" y="7735"/>
                  </a:lnTo>
                  <a:lnTo>
                    <a:pt x="112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3694133" y="2581803"/>
              <a:ext cx="719641" cy="438256"/>
            </a:xfrm>
            <a:custGeom>
              <a:avLst/>
              <a:gdLst/>
              <a:ahLst/>
              <a:cxnLst/>
              <a:rect l="l" t="t" r="r" b="b"/>
              <a:pathLst>
                <a:path w="26910" h="16388" extrusionOk="0">
                  <a:moveTo>
                    <a:pt x="3447" y="1"/>
                  </a:moveTo>
                  <a:lnTo>
                    <a:pt x="1" y="2017"/>
                  </a:lnTo>
                  <a:lnTo>
                    <a:pt x="24196" y="16388"/>
                  </a:lnTo>
                  <a:lnTo>
                    <a:pt x="26909" y="14848"/>
                  </a:lnTo>
                  <a:lnTo>
                    <a:pt x="26616" y="14335"/>
                  </a:lnTo>
                  <a:lnTo>
                    <a:pt x="24196" y="15764"/>
                  </a:lnTo>
                  <a:lnTo>
                    <a:pt x="1064" y="2017"/>
                  </a:lnTo>
                  <a:lnTo>
                    <a:pt x="3703" y="514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4673550" y="3128848"/>
              <a:ext cx="774516" cy="354926"/>
            </a:xfrm>
            <a:custGeom>
              <a:avLst/>
              <a:gdLst/>
              <a:ahLst/>
              <a:cxnLst/>
              <a:rect l="l" t="t" r="r" b="b"/>
              <a:pathLst>
                <a:path w="28962" h="13272" extrusionOk="0">
                  <a:moveTo>
                    <a:pt x="3006" y="1"/>
                  </a:moveTo>
                  <a:lnTo>
                    <a:pt x="0" y="1724"/>
                  </a:lnTo>
                  <a:lnTo>
                    <a:pt x="26689" y="13199"/>
                  </a:lnTo>
                  <a:lnTo>
                    <a:pt x="26799" y="13272"/>
                  </a:lnTo>
                  <a:lnTo>
                    <a:pt x="28962" y="11989"/>
                  </a:lnTo>
                  <a:lnTo>
                    <a:pt x="28668" y="11549"/>
                  </a:lnTo>
                  <a:lnTo>
                    <a:pt x="26799" y="12649"/>
                  </a:lnTo>
                  <a:lnTo>
                    <a:pt x="1210" y="1651"/>
                  </a:lnTo>
                  <a:lnTo>
                    <a:pt x="3299" y="441"/>
                  </a:lnTo>
                  <a:lnTo>
                    <a:pt x="300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2791199" y="2785715"/>
              <a:ext cx="2654915" cy="848058"/>
            </a:xfrm>
            <a:custGeom>
              <a:avLst/>
              <a:gdLst/>
              <a:ahLst/>
              <a:cxnLst/>
              <a:rect l="l" t="t" r="r" b="b"/>
              <a:pathLst>
                <a:path w="99277" h="31712" extrusionOk="0">
                  <a:moveTo>
                    <a:pt x="13638" y="1"/>
                  </a:moveTo>
                  <a:lnTo>
                    <a:pt x="1" y="2750"/>
                  </a:lnTo>
                  <a:lnTo>
                    <a:pt x="9422" y="3374"/>
                  </a:lnTo>
                  <a:lnTo>
                    <a:pt x="40583" y="17341"/>
                  </a:lnTo>
                  <a:lnTo>
                    <a:pt x="97443" y="31712"/>
                  </a:lnTo>
                  <a:lnTo>
                    <a:pt x="99276" y="30905"/>
                  </a:lnTo>
                  <a:lnTo>
                    <a:pt x="44249" y="14262"/>
                  </a:lnTo>
                  <a:lnTo>
                    <a:pt x="136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2512783" y="1463111"/>
              <a:ext cx="2224495" cy="1079514"/>
            </a:xfrm>
            <a:custGeom>
              <a:avLst/>
              <a:gdLst/>
              <a:ahLst/>
              <a:cxnLst/>
              <a:rect l="l" t="t" r="r" b="b"/>
              <a:pathLst>
                <a:path w="83182" h="40367" extrusionOk="0">
                  <a:moveTo>
                    <a:pt x="80749" y="0"/>
                  </a:moveTo>
                  <a:cubicBezTo>
                    <a:pt x="80705" y="0"/>
                    <a:pt x="80661" y="1"/>
                    <a:pt x="80616" y="3"/>
                  </a:cubicBezTo>
                  <a:cubicBezTo>
                    <a:pt x="78050" y="186"/>
                    <a:pt x="61259" y="6272"/>
                    <a:pt x="54624" y="8142"/>
                  </a:cubicBezTo>
                  <a:cubicBezTo>
                    <a:pt x="47988" y="10048"/>
                    <a:pt x="40949" y="14301"/>
                    <a:pt x="40949" y="14301"/>
                  </a:cubicBezTo>
                  <a:cubicBezTo>
                    <a:pt x="40949" y="14301"/>
                    <a:pt x="36367" y="16940"/>
                    <a:pt x="35744" y="17307"/>
                  </a:cubicBezTo>
                  <a:cubicBezTo>
                    <a:pt x="34717" y="18517"/>
                    <a:pt x="27495" y="24969"/>
                    <a:pt x="0" y="40366"/>
                  </a:cubicBezTo>
                  <a:cubicBezTo>
                    <a:pt x="0" y="40366"/>
                    <a:pt x="33947" y="22036"/>
                    <a:pt x="42929" y="22036"/>
                  </a:cubicBezTo>
                  <a:cubicBezTo>
                    <a:pt x="50811" y="22036"/>
                    <a:pt x="43589" y="34684"/>
                    <a:pt x="40290" y="37983"/>
                  </a:cubicBezTo>
                  <a:lnTo>
                    <a:pt x="40326" y="37983"/>
                  </a:lnTo>
                  <a:lnTo>
                    <a:pt x="58876" y="27205"/>
                  </a:lnTo>
                  <a:lnTo>
                    <a:pt x="64779" y="22696"/>
                  </a:lnTo>
                  <a:cubicBezTo>
                    <a:pt x="70754" y="18150"/>
                    <a:pt x="82742" y="4219"/>
                    <a:pt x="83035" y="3816"/>
                  </a:cubicBezTo>
                  <a:cubicBezTo>
                    <a:pt x="83182" y="3633"/>
                    <a:pt x="83182" y="2716"/>
                    <a:pt x="82925" y="1836"/>
                  </a:cubicBezTo>
                  <a:cubicBezTo>
                    <a:pt x="82779" y="1433"/>
                    <a:pt x="82669" y="1066"/>
                    <a:pt x="82375" y="773"/>
                  </a:cubicBezTo>
                  <a:cubicBezTo>
                    <a:pt x="81995" y="289"/>
                    <a:pt x="81483" y="0"/>
                    <a:pt x="807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3872559" y="720044"/>
              <a:ext cx="793156" cy="1091201"/>
            </a:xfrm>
            <a:custGeom>
              <a:avLst/>
              <a:gdLst/>
              <a:ahLst/>
              <a:cxnLst/>
              <a:rect l="l" t="t" r="r" b="b"/>
              <a:pathLst>
                <a:path w="29659" h="40804" extrusionOk="0">
                  <a:moveTo>
                    <a:pt x="29109" y="1"/>
                  </a:moveTo>
                  <a:lnTo>
                    <a:pt x="23280" y="4180"/>
                  </a:lnTo>
                  <a:cubicBezTo>
                    <a:pt x="20494" y="6196"/>
                    <a:pt x="18038" y="9496"/>
                    <a:pt x="16644" y="13162"/>
                  </a:cubicBezTo>
                  <a:cubicBezTo>
                    <a:pt x="14115" y="19761"/>
                    <a:pt x="9972" y="30135"/>
                    <a:pt x="7259" y="33362"/>
                  </a:cubicBezTo>
                  <a:cubicBezTo>
                    <a:pt x="3227" y="38274"/>
                    <a:pt x="441" y="40437"/>
                    <a:pt x="441" y="40437"/>
                  </a:cubicBezTo>
                  <a:lnTo>
                    <a:pt x="1" y="40804"/>
                  </a:lnTo>
                  <a:lnTo>
                    <a:pt x="1" y="40804"/>
                  </a:lnTo>
                  <a:lnTo>
                    <a:pt x="661" y="40657"/>
                  </a:lnTo>
                  <a:lnTo>
                    <a:pt x="29256" y="28192"/>
                  </a:lnTo>
                  <a:lnTo>
                    <a:pt x="28706" y="27863"/>
                  </a:lnTo>
                  <a:lnTo>
                    <a:pt x="23207" y="26176"/>
                  </a:lnTo>
                  <a:lnTo>
                    <a:pt x="26396" y="14188"/>
                  </a:lnTo>
                  <a:lnTo>
                    <a:pt x="29659" y="331"/>
                  </a:lnTo>
                  <a:lnTo>
                    <a:pt x="2910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3882801" y="728869"/>
              <a:ext cx="775506" cy="1077482"/>
            </a:xfrm>
            <a:custGeom>
              <a:avLst/>
              <a:gdLst/>
              <a:ahLst/>
              <a:cxnLst/>
              <a:rect l="l" t="t" r="r" b="b"/>
              <a:pathLst>
                <a:path w="28999" h="40291" extrusionOk="0">
                  <a:moveTo>
                    <a:pt x="28998" y="1"/>
                  </a:moveTo>
                  <a:lnTo>
                    <a:pt x="23646" y="3813"/>
                  </a:lnTo>
                  <a:lnTo>
                    <a:pt x="22913" y="4363"/>
                  </a:lnTo>
                  <a:cubicBezTo>
                    <a:pt x="20127" y="6306"/>
                    <a:pt x="17634" y="9679"/>
                    <a:pt x="16277" y="13272"/>
                  </a:cubicBezTo>
                  <a:cubicBezTo>
                    <a:pt x="13748" y="19871"/>
                    <a:pt x="9569" y="30245"/>
                    <a:pt x="6892" y="33508"/>
                  </a:cubicBezTo>
                  <a:cubicBezTo>
                    <a:pt x="2860" y="38347"/>
                    <a:pt x="0" y="40290"/>
                    <a:pt x="0" y="40290"/>
                  </a:cubicBezTo>
                  <a:lnTo>
                    <a:pt x="9312" y="36331"/>
                  </a:lnTo>
                  <a:lnTo>
                    <a:pt x="13858" y="34425"/>
                  </a:lnTo>
                  <a:lnTo>
                    <a:pt x="28595" y="27826"/>
                  </a:lnTo>
                  <a:lnTo>
                    <a:pt x="22766" y="26396"/>
                  </a:lnTo>
                  <a:lnTo>
                    <a:pt x="26029" y="14371"/>
                  </a:lnTo>
                  <a:lnTo>
                    <a:pt x="2899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4328438" y="1807287"/>
              <a:ext cx="1068657" cy="221615"/>
            </a:xfrm>
            <a:custGeom>
              <a:avLst/>
              <a:gdLst/>
              <a:ahLst/>
              <a:cxnLst/>
              <a:rect l="l" t="t" r="r" b="b"/>
              <a:pathLst>
                <a:path w="39961" h="8287" extrusionOk="0">
                  <a:moveTo>
                    <a:pt x="1" y="1"/>
                  </a:moveTo>
                  <a:lnTo>
                    <a:pt x="1577" y="1064"/>
                  </a:lnTo>
                  <a:lnTo>
                    <a:pt x="4547" y="1871"/>
                  </a:lnTo>
                  <a:lnTo>
                    <a:pt x="32042" y="8286"/>
                  </a:lnTo>
                  <a:lnTo>
                    <a:pt x="39594" y="5060"/>
                  </a:lnTo>
                  <a:lnTo>
                    <a:pt x="39960" y="4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4328438" y="1585725"/>
              <a:ext cx="1068657" cy="425527"/>
            </a:xfrm>
            <a:custGeom>
              <a:avLst/>
              <a:gdLst/>
              <a:ahLst/>
              <a:cxnLst/>
              <a:rect l="l" t="t" r="r" b="b"/>
              <a:pathLst>
                <a:path w="39961" h="15912" extrusionOk="0">
                  <a:moveTo>
                    <a:pt x="14408" y="1"/>
                  </a:moveTo>
                  <a:lnTo>
                    <a:pt x="1" y="8286"/>
                  </a:lnTo>
                  <a:lnTo>
                    <a:pt x="4547" y="9386"/>
                  </a:lnTo>
                  <a:lnTo>
                    <a:pt x="32408" y="15911"/>
                  </a:lnTo>
                  <a:lnTo>
                    <a:pt x="39960" y="12649"/>
                  </a:lnTo>
                  <a:lnTo>
                    <a:pt x="144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2733355" y="2654355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4" y="0"/>
                  </a:moveTo>
                  <a:cubicBezTo>
                    <a:pt x="1504" y="0"/>
                    <a:pt x="1394" y="37"/>
                    <a:pt x="1320" y="74"/>
                  </a:cubicBezTo>
                  <a:lnTo>
                    <a:pt x="404" y="624"/>
                  </a:lnTo>
                  <a:cubicBezTo>
                    <a:pt x="111" y="807"/>
                    <a:pt x="1" y="1247"/>
                    <a:pt x="111" y="1540"/>
                  </a:cubicBezTo>
                  <a:lnTo>
                    <a:pt x="624" y="2933"/>
                  </a:lnTo>
                  <a:cubicBezTo>
                    <a:pt x="734" y="3153"/>
                    <a:pt x="954" y="3336"/>
                    <a:pt x="1174" y="3336"/>
                  </a:cubicBezTo>
                  <a:cubicBezTo>
                    <a:pt x="1284" y="3336"/>
                    <a:pt x="1357" y="3300"/>
                    <a:pt x="1467" y="3263"/>
                  </a:cubicBezTo>
                  <a:lnTo>
                    <a:pt x="2384" y="2713"/>
                  </a:lnTo>
                  <a:cubicBezTo>
                    <a:pt x="2640" y="2530"/>
                    <a:pt x="2787" y="2090"/>
                    <a:pt x="2640" y="1797"/>
                  </a:cubicBezTo>
                  <a:lnTo>
                    <a:pt x="2164" y="404"/>
                  </a:lnTo>
                  <a:cubicBezTo>
                    <a:pt x="2054" y="184"/>
                    <a:pt x="1834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2739239" y="2658688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22" y="1"/>
                  </a:moveTo>
                  <a:cubicBezTo>
                    <a:pt x="1365" y="1"/>
                    <a:pt x="1306" y="19"/>
                    <a:pt x="1247" y="58"/>
                  </a:cubicBezTo>
                  <a:lnTo>
                    <a:pt x="331" y="608"/>
                  </a:lnTo>
                  <a:cubicBezTo>
                    <a:pt x="111" y="755"/>
                    <a:pt x="1" y="1085"/>
                    <a:pt x="111" y="1341"/>
                  </a:cubicBezTo>
                  <a:lnTo>
                    <a:pt x="587" y="2735"/>
                  </a:lnTo>
                  <a:cubicBezTo>
                    <a:pt x="694" y="2921"/>
                    <a:pt x="839" y="3049"/>
                    <a:pt x="1009" y="3049"/>
                  </a:cubicBezTo>
                  <a:cubicBezTo>
                    <a:pt x="1073" y="3049"/>
                    <a:pt x="1140" y="3031"/>
                    <a:pt x="1210" y="2991"/>
                  </a:cubicBezTo>
                  <a:lnTo>
                    <a:pt x="2127" y="2441"/>
                  </a:lnTo>
                  <a:cubicBezTo>
                    <a:pt x="2347" y="2295"/>
                    <a:pt x="2420" y="2001"/>
                    <a:pt x="2347" y="1708"/>
                  </a:cubicBezTo>
                  <a:lnTo>
                    <a:pt x="1834" y="352"/>
                  </a:lnTo>
                  <a:cubicBezTo>
                    <a:pt x="1726" y="137"/>
                    <a:pt x="1580" y="1"/>
                    <a:pt x="14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2609832" y="2724929"/>
              <a:ext cx="74531" cy="90229"/>
            </a:xfrm>
            <a:custGeom>
              <a:avLst/>
              <a:gdLst/>
              <a:ahLst/>
              <a:cxnLst/>
              <a:rect l="l" t="t" r="r" b="b"/>
              <a:pathLst>
                <a:path w="2787" h="3374" extrusionOk="0">
                  <a:moveTo>
                    <a:pt x="1577" y="1"/>
                  </a:moveTo>
                  <a:cubicBezTo>
                    <a:pt x="1504" y="1"/>
                    <a:pt x="1394" y="74"/>
                    <a:pt x="1320" y="111"/>
                  </a:cubicBezTo>
                  <a:lnTo>
                    <a:pt x="404" y="661"/>
                  </a:lnTo>
                  <a:cubicBezTo>
                    <a:pt x="110" y="844"/>
                    <a:pt x="0" y="1247"/>
                    <a:pt x="110" y="1577"/>
                  </a:cubicBezTo>
                  <a:lnTo>
                    <a:pt x="624" y="2934"/>
                  </a:lnTo>
                  <a:cubicBezTo>
                    <a:pt x="734" y="3190"/>
                    <a:pt x="954" y="3374"/>
                    <a:pt x="1174" y="3374"/>
                  </a:cubicBezTo>
                  <a:cubicBezTo>
                    <a:pt x="1284" y="3374"/>
                    <a:pt x="1357" y="3374"/>
                    <a:pt x="1467" y="3264"/>
                  </a:cubicBezTo>
                  <a:lnTo>
                    <a:pt x="2383" y="2714"/>
                  </a:lnTo>
                  <a:cubicBezTo>
                    <a:pt x="2640" y="2530"/>
                    <a:pt x="2787" y="2127"/>
                    <a:pt x="2640" y="1797"/>
                  </a:cubicBezTo>
                  <a:lnTo>
                    <a:pt x="2127" y="441"/>
                  </a:lnTo>
                  <a:cubicBezTo>
                    <a:pt x="2053" y="184"/>
                    <a:pt x="1833" y="1"/>
                    <a:pt x="157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2615715" y="2731213"/>
              <a:ext cx="64717" cy="81565"/>
            </a:xfrm>
            <a:custGeom>
              <a:avLst/>
              <a:gdLst/>
              <a:ahLst/>
              <a:cxnLst/>
              <a:rect l="l" t="t" r="r" b="b"/>
              <a:pathLst>
                <a:path w="2420" h="3050" extrusionOk="0">
                  <a:moveTo>
                    <a:pt x="1426" y="1"/>
                  </a:moveTo>
                  <a:cubicBezTo>
                    <a:pt x="1367" y="1"/>
                    <a:pt x="1307" y="19"/>
                    <a:pt x="1247" y="59"/>
                  </a:cubicBezTo>
                  <a:lnTo>
                    <a:pt x="330" y="609"/>
                  </a:lnTo>
                  <a:cubicBezTo>
                    <a:pt x="74" y="682"/>
                    <a:pt x="0" y="1049"/>
                    <a:pt x="74" y="1342"/>
                  </a:cubicBezTo>
                  <a:lnTo>
                    <a:pt x="587" y="2699"/>
                  </a:lnTo>
                  <a:cubicBezTo>
                    <a:pt x="694" y="2913"/>
                    <a:pt x="841" y="3050"/>
                    <a:pt x="998" y="3050"/>
                  </a:cubicBezTo>
                  <a:cubicBezTo>
                    <a:pt x="1056" y="3050"/>
                    <a:pt x="1115" y="3031"/>
                    <a:pt x="1174" y="2992"/>
                  </a:cubicBezTo>
                  <a:lnTo>
                    <a:pt x="2090" y="2442"/>
                  </a:lnTo>
                  <a:cubicBezTo>
                    <a:pt x="2347" y="2295"/>
                    <a:pt x="2420" y="1966"/>
                    <a:pt x="2347" y="1709"/>
                  </a:cubicBezTo>
                  <a:lnTo>
                    <a:pt x="1833" y="316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2485319" y="2797481"/>
              <a:ext cx="75521" cy="89240"/>
            </a:xfrm>
            <a:custGeom>
              <a:avLst/>
              <a:gdLst/>
              <a:ahLst/>
              <a:cxnLst/>
              <a:rect l="l" t="t" r="r" b="b"/>
              <a:pathLst>
                <a:path w="2824" h="3337" extrusionOk="0">
                  <a:moveTo>
                    <a:pt x="1614" y="1"/>
                  </a:moveTo>
                  <a:cubicBezTo>
                    <a:pt x="1540" y="1"/>
                    <a:pt x="1430" y="37"/>
                    <a:pt x="1357" y="111"/>
                  </a:cubicBezTo>
                  <a:lnTo>
                    <a:pt x="441" y="661"/>
                  </a:lnTo>
                  <a:cubicBezTo>
                    <a:pt x="147" y="844"/>
                    <a:pt x="1" y="1247"/>
                    <a:pt x="147" y="1577"/>
                  </a:cubicBezTo>
                  <a:lnTo>
                    <a:pt x="660" y="2934"/>
                  </a:lnTo>
                  <a:cubicBezTo>
                    <a:pt x="734" y="3154"/>
                    <a:pt x="990" y="3337"/>
                    <a:pt x="1210" y="3337"/>
                  </a:cubicBezTo>
                  <a:cubicBezTo>
                    <a:pt x="1284" y="3337"/>
                    <a:pt x="1394" y="3300"/>
                    <a:pt x="1467" y="3264"/>
                  </a:cubicBezTo>
                  <a:lnTo>
                    <a:pt x="2384" y="2714"/>
                  </a:lnTo>
                  <a:cubicBezTo>
                    <a:pt x="2677" y="2530"/>
                    <a:pt x="2823" y="2127"/>
                    <a:pt x="2677" y="1797"/>
                  </a:cubicBezTo>
                  <a:lnTo>
                    <a:pt x="2164" y="404"/>
                  </a:lnTo>
                  <a:cubicBezTo>
                    <a:pt x="2090" y="184"/>
                    <a:pt x="1834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2492191" y="2801840"/>
              <a:ext cx="64717" cy="81538"/>
            </a:xfrm>
            <a:custGeom>
              <a:avLst/>
              <a:gdLst/>
              <a:ahLst/>
              <a:cxnLst/>
              <a:rect l="l" t="t" r="r" b="b"/>
              <a:pathLst>
                <a:path w="2420" h="3049" extrusionOk="0">
                  <a:moveTo>
                    <a:pt x="1408" y="0"/>
                  </a:moveTo>
                  <a:cubicBezTo>
                    <a:pt x="1345" y="0"/>
                    <a:pt x="1279" y="18"/>
                    <a:pt x="1210" y="58"/>
                  </a:cubicBezTo>
                  <a:lnTo>
                    <a:pt x="294" y="608"/>
                  </a:lnTo>
                  <a:cubicBezTo>
                    <a:pt x="74" y="754"/>
                    <a:pt x="0" y="1084"/>
                    <a:pt x="74" y="1341"/>
                  </a:cubicBezTo>
                  <a:lnTo>
                    <a:pt x="587" y="2734"/>
                  </a:lnTo>
                  <a:cubicBezTo>
                    <a:pt x="693" y="2920"/>
                    <a:pt x="839" y="3049"/>
                    <a:pt x="994" y="3049"/>
                  </a:cubicBezTo>
                  <a:cubicBezTo>
                    <a:pt x="1053" y="3049"/>
                    <a:pt x="1113" y="3031"/>
                    <a:pt x="1173" y="2991"/>
                  </a:cubicBezTo>
                  <a:lnTo>
                    <a:pt x="2090" y="2441"/>
                  </a:lnTo>
                  <a:cubicBezTo>
                    <a:pt x="2310" y="2331"/>
                    <a:pt x="2420" y="2001"/>
                    <a:pt x="2310" y="1707"/>
                  </a:cubicBezTo>
                  <a:lnTo>
                    <a:pt x="1833" y="351"/>
                  </a:lnTo>
                  <a:cubicBezTo>
                    <a:pt x="1726" y="136"/>
                    <a:pt x="1579" y="0"/>
                    <a:pt x="14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2163767" y="2983770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576" y="0"/>
                  </a:moveTo>
                  <a:cubicBezTo>
                    <a:pt x="1503" y="0"/>
                    <a:pt x="1393" y="37"/>
                    <a:pt x="1320" y="110"/>
                  </a:cubicBezTo>
                  <a:lnTo>
                    <a:pt x="403" y="660"/>
                  </a:lnTo>
                  <a:cubicBezTo>
                    <a:pt x="110" y="843"/>
                    <a:pt x="0" y="1247"/>
                    <a:pt x="110" y="1577"/>
                  </a:cubicBezTo>
                  <a:lnTo>
                    <a:pt x="623" y="2933"/>
                  </a:lnTo>
                  <a:cubicBezTo>
                    <a:pt x="733" y="3153"/>
                    <a:pt x="953" y="3336"/>
                    <a:pt x="1173" y="3336"/>
                  </a:cubicBezTo>
                  <a:cubicBezTo>
                    <a:pt x="1283" y="3336"/>
                    <a:pt x="1356" y="3300"/>
                    <a:pt x="1466" y="3263"/>
                  </a:cubicBezTo>
                  <a:lnTo>
                    <a:pt x="2383" y="2713"/>
                  </a:lnTo>
                  <a:cubicBezTo>
                    <a:pt x="2640" y="2530"/>
                    <a:pt x="2786" y="2127"/>
                    <a:pt x="2640" y="1797"/>
                  </a:cubicBezTo>
                  <a:lnTo>
                    <a:pt x="2126" y="404"/>
                  </a:lnTo>
                  <a:cubicBezTo>
                    <a:pt x="2053" y="184"/>
                    <a:pt x="1833" y="0"/>
                    <a:pt x="15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2169650" y="2988530"/>
              <a:ext cx="64717" cy="81137"/>
            </a:xfrm>
            <a:custGeom>
              <a:avLst/>
              <a:gdLst/>
              <a:ahLst/>
              <a:cxnLst/>
              <a:rect l="l" t="t" r="r" b="b"/>
              <a:pathLst>
                <a:path w="2420" h="3034" extrusionOk="0">
                  <a:moveTo>
                    <a:pt x="1414" y="0"/>
                  </a:moveTo>
                  <a:cubicBezTo>
                    <a:pt x="1359" y="0"/>
                    <a:pt x="1303" y="14"/>
                    <a:pt x="1246" y="42"/>
                  </a:cubicBezTo>
                  <a:lnTo>
                    <a:pt x="330" y="592"/>
                  </a:lnTo>
                  <a:cubicBezTo>
                    <a:pt x="73" y="739"/>
                    <a:pt x="0" y="1069"/>
                    <a:pt x="73" y="1325"/>
                  </a:cubicBezTo>
                  <a:lnTo>
                    <a:pt x="587" y="2718"/>
                  </a:lnTo>
                  <a:cubicBezTo>
                    <a:pt x="693" y="2905"/>
                    <a:pt x="838" y="3033"/>
                    <a:pt x="994" y="3033"/>
                  </a:cubicBezTo>
                  <a:cubicBezTo>
                    <a:pt x="1053" y="3033"/>
                    <a:pt x="1113" y="3015"/>
                    <a:pt x="1173" y="2975"/>
                  </a:cubicBezTo>
                  <a:lnTo>
                    <a:pt x="2090" y="2425"/>
                  </a:lnTo>
                  <a:cubicBezTo>
                    <a:pt x="2346" y="2315"/>
                    <a:pt x="2420" y="1985"/>
                    <a:pt x="2346" y="1692"/>
                  </a:cubicBezTo>
                  <a:lnTo>
                    <a:pt x="1833" y="335"/>
                  </a:lnTo>
                  <a:cubicBezTo>
                    <a:pt x="1724" y="117"/>
                    <a:pt x="1574" y="0"/>
                    <a:pt x="14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2039254" y="3055332"/>
              <a:ext cx="75521" cy="89240"/>
            </a:xfrm>
            <a:custGeom>
              <a:avLst/>
              <a:gdLst/>
              <a:ahLst/>
              <a:cxnLst/>
              <a:rect l="l" t="t" r="r" b="b"/>
              <a:pathLst>
                <a:path w="2824" h="3337" extrusionOk="0">
                  <a:moveTo>
                    <a:pt x="1613" y="0"/>
                  </a:moveTo>
                  <a:cubicBezTo>
                    <a:pt x="1540" y="0"/>
                    <a:pt x="1430" y="37"/>
                    <a:pt x="1357" y="74"/>
                  </a:cubicBezTo>
                  <a:lnTo>
                    <a:pt x="440" y="624"/>
                  </a:lnTo>
                  <a:cubicBezTo>
                    <a:pt x="147" y="807"/>
                    <a:pt x="0" y="1210"/>
                    <a:pt x="147" y="1540"/>
                  </a:cubicBezTo>
                  <a:lnTo>
                    <a:pt x="660" y="2933"/>
                  </a:lnTo>
                  <a:cubicBezTo>
                    <a:pt x="733" y="3153"/>
                    <a:pt x="990" y="3337"/>
                    <a:pt x="1210" y="3337"/>
                  </a:cubicBezTo>
                  <a:cubicBezTo>
                    <a:pt x="1283" y="3337"/>
                    <a:pt x="1393" y="3337"/>
                    <a:pt x="1467" y="3227"/>
                  </a:cubicBezTo>
                  <a:lnTo>
                    <a:pt x="2383" y="2677"/>
                  </a:lnTo>
                  <a:cubicBezTo>
                    <a:pt x="2676" y="2493"/>
                    <a:pt x="2823" y="2090"/>
                    <a:pt x="2676" y="1760"/>
                  </a:cubicBezTo>
                  <a:lnTo>
                    <a:pt x="2163" y="404"/>
                  </a:lnTo>
                  <a:cubicBezTo>
                    <a:pt x="2090" y="184"/>
                    <a:pt x="1833" y="0"/>
                    <a:pt x="1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2046100" y="3059665"/>
              <a:ext cx="64744" cy="81538"/>
            </a:xfrm>
            <a:custGeom>
              <a:avLst/>
              <a:gdLst/>
              <a:ahLst/>
              <a:cxnLst/>
              <a:rect l="l" t="t" r="r" b="b"/>
              <a:pathLst>
                <a:path w="2421" h="3049" extrusionOk="0">
                  <a:moveTo>
                    <a:pt x="1412" y="0"/>
                  </a:moveTo>
                  <a:cubicBezTo>
                    <a:pt x="1348" y="0"/>
                    <a:pt x="1281" y="18"/>
                    <a:pt x="1211" y="58"/>
                  </a:cubicBezTo>
                  <a:lnTo>
                    <a:pt x="294" y="608"/>
                  </a:lnTo>
                  <a:cubicBezTo>
                    <a:pt x="74" y="755"/>
                    <a:pt x="1" y="1048"/>
                    <a:pt x="74" y="1342"/>
                  </a:cubicBezTo>
                  <a:lnTo>
                    <a:pt x="587" y="2698"/>
                  </a:lnTo>
                  <a:cubicBezTo>
                    <a:pt x="695" y="2913"/>
                    <a:pt x="841" y="3049"/>
                    <a:pt x="999" y="3049"/>
                  </a:cubicBezTo>
                  <a:cubicBezTo>
                    <a:pt x="1056" y="3049"/>
                    <a:pt x="1115" y="3031"/>
                    <a:pt x="1174" y="2991"/>
                  </a:cubicBezTo>
                  <a:lnTo>
                    <a:pt x="2090" y="2441"/>
                  </a:lnTo>
                  <a:cubicBezTo>
                    <a:pt x="2310" y="2295"/>
                    <a:pt x="2420" y="1965"/>
                    <a:pt x="2310" y="1708"/>
                  </a:cubicBezTo>
                  <a:lnTo>
                    <a:pt x="1834" y="315"/>
                  </a:lnTo>
                  <a:cubicBezTo>
                    <a:pt x="1727" y="129"/>
                    <a:pt x="1582" y="0"/>
                    <a:pt x="14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2857868" y="2582792"/>
              <a:ext cx="75521" cy="90202"/>
            </a:xfrm>
            <a:custGeom>
              <a:avLst/>
              <a:gdLst/>
              <a:ahLst/>
              <a:cxnLst/>
              <a:rect l="l" t="t" r="r" b="b"/>
              <a:pathLst>
                <a:path w="2824" h="3373" extrusionOk="0">
                  <a:moveTo>
                    <a:pt x="1614" y="0"/>
                  </a:moveTo>
                  <a:cubicBezTo>
                    <a:pt x="1540" y="0"/>
                    <a:pt x="1430" y="74"/>
                    <a:pt x="1357" y="110"/>
                  </a:cubicBezTo>
                  <a:lnTo>
                    <a:pt x="440" y="660"/>
                  </a:lnTo>
                  <a:cubicBezTo>
                    <a:pt x="147" y="843"/>
                    <a:pt x="0" y="1247"/>
                    <a:pt x="147" y="1577"/>
                  </a:cubicBezTo>
                  <a:lnTo>
                    <a:pt x="660" y="2933"/>
                  </a:lnTo>
                  <a:cubicBezTo>
                    <a:pt x="734" y="3190"/>
                    <a:pt x="990" y="3373"/>
                    <a:pt x="1210" y="3373"/>
                  </a:cubicBezTo>
                  <a:cubicBezTo>
                    <a:pt x="1284" y="3373"/>
                    <a:pt x="1394" y="3300"/>
                    <a:pt x="1467" y="3263"/>
                  </a:cubicBezTo>
                  <a:lnTo>
                    <a:pt x="2383" y="2713"/>
                  </a:lnTo>
                  <a:cubicBezTo>
                    <a:pt x="2677" y="2530"/>
                    <a:pt x="2823" y="2126"/>
                    <a:pt x="2677" y="1797"/>
                  </a:cubicBezTo>
                  <a:lnTo>
                    <a:pt x="2163" y="440"/>
                  </a:lnTo>
                  <a:cubicBezTo>
                    <a:pt x="2090" y="183"/>
                    <a:pt x="1833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2862762" y="2588088"/>
              <a:ext cx="65706" cy="81137"/>
            </a:xfrm>
            <a:custGeom>
              <a:avLst/>
              <a:gdLst/>
              <a:ahLst/>
              <a:cxnLst/>
              <a:rect l="l" t="t" r="r" b="b"/>
              <a:pathLst>
                <a:path w="2457" h="3034" extrusionOk="0">
                  <a:moveTo>
                    <a:pt x="1432" y="1"/>
                  </a:moveTo>
                  <a:cubicBezTo>
                    <a:pt x="1370" y="1"/>
                    <a:pt x="1307" y="19"/>
                    <a:pt x="1247" y="59"/>
                  </a:cubicBezTo>
                  <a:lnTo>
                    <a:pt x="331" y="572"/>
                  </a:lnTo>
                  <a:cubicBezTo>
                    <a:pt x="111" y="719"/>
                    <a:pt x="1" y="1049"/>
                    <a:pt x="111" y="1342"/>
                  </a:cubicBezTo>
                  <a:lnTo>
                    <a:pt x="624" y="2698"/>
                  </a:lnTo>
                  <a:cubicBezTo>
                    <a:pt x="706" y="2917"/>
                    <a:pt x="869" y="3033"/>
                    <a:pt x="1038" y="3033"/>
                  </a:cubicBezTo>
                  <a:cubicBezTo>
                    <a:pt x="1096" y="3033"/>
                    <a:pt x="1154" y="3020"/>
                    <a:pt x="1211" y="2992"/>
                  </a:cubicBezTo>
                  <a:lnTo>
                    <a:pt x="2127" y="2442"/>
                  </a:lnTo>
                  <a:cubicBezTo>
                    <a:pt x="2347" y="2295"/>
                    <a:pt x="2457" y="1965"/>
                    <a:pt x="2347" y="1709"/>
                  </a:cubicBezTo>
                  <a:lnTo>
                    <a:pt x="1834" y="315"/>
                  </a:lnTo>
                  <a:cubicBezTo>
                    <a:pt x="1754" y="129"/>
                    <a:pt x="1597" y="1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2981392" y="2511203"/>
              <a:ext cx="75521" cy="89266"/>
            </a:xfrm>
            <a:custGeom>
              <a:avLst/>
              <a:gdLst/>
              <a:ahLst/>
              <a:cxnLst/>
              <a:rect l="l" t="t" r="r" b="b"/>
              <a:pathLst>
                <a:path w="2824" h="3338" extrusionOk="0">
                  <a:moveTo>
                    <a:pt x="1614" y="1"/>
                  </a:moveTo>
                  <a:cubicBezTo>
                    <a:pt x="1540" y="1"/>
                    <a:pt x="1430" y="38"/>
                    <a:pt x="1357" y="74"/>
                  </a:cubicBezTo>
                  <a:lnTo>
                    <a:pt x="441" y="624"/>
                  </a:lnTo>
                  <a:cubicBezTo>
                    <a:pt x="147" y="808"/>
                    <a:pt x="1" y="1211"/>
                    <a:pt x="147" y="1541"/>
                  </a:cubicBezTo>
                  <a:lnTo>
                    <a:pt x="661" y="2934"/>
                  </a:lnTo>
                  <a:cubicBezTo>
                    <a:pt x="770" y="3154"/>
                    <a:pt x="990" y="3337"/>
                    <a:pt x="1210" y="3337"/>
                  </a:cubicBezTo>
                  <a:cubicBezTo>
                    <a:pt x="1284" y="3337"/>
                    <a:pt x="1394" y="3337"/>
                    <a:pt x="1504" y="3227"/>
                  </a:cubicBezTo>
                  <a:lnTo>
                    <a:pt x="2420" y="2677"/>
                  </a:lnTo>
                  <a:cubicBezTo>
                    <a:pt x="2677" y="2494"/>
                    <a:pt x="2823" y="2091"/>
                    <a:pt x="2677" y="1761"/>
                  </a:cubicBezTo>
                  <a:lnTo>
                    <a:pt x="2164" y="404"/>
                  </a:lnTo>
                  <a:cubicBezTo>
                    <a:pt x="2090" y="184"/>
                    <a:pt x="1870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2987275" y="2515535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12" y="1"/>
                  </a:moveTo>
                  <a:cubicBezTo>
                    <a:pt x="1348" y="1"/>
                    <a:pt x="1281" y="19"/>
                    <a:pt x="1210" y="59"/>
                  </a:cubicBezTo>
                  <a:lnTo>
                    <a:pt x="294" y="609"/>
                  </a:lnTo>
                  <a:cubicBezTo>
                    <a:pt x="111" y="756"/>
                    <a:pt x="1" y="1049"/>
                    <a:pt x="74" y="1342"/>
                  </a:cubicBezTo>
                  <a:lnTo>
                    <a:pt x="587" y="2698"/>
                  </a:lnTo>
                  <a:cubicBezTo>
                    <a:pt x="695" y="2913"/>
                    <a:pt x="841" y="3049"/>
                    <a:pt x="998" y="3049"/>
                  </a:cubicBezTo>
                  <a:cubicBezTo>
                    <a:pt x="1056" y="3049"/>
                    <a:pt x="1115" y="3031"/>
                    <a:pt x="1174" y="2992"/>
                  </a:cubicBezTo>
                  <a:lnTo>
                    <a:pt x="2090" y="2442"/>
                  </a:lnTo>
                  <a:cubicBezTo>
                    <a:pt x="2310" y="2295"/>
                    <a:pt x="2420" y="1965"/>
                    <a:pt x="2310" y="1709"/>
                  </a:cubicBezTo>
                  <a:lnTo>
                    <a:pt x="1834" y="316"/>
                  </a:lnTo>
                  <a:cubicBezTo>
                    <a:pt x="1727" y="129"/>
                    <a:pt x="1582" y="1"/>
                    <a:pt x="141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3105905" y="2439640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4" y="1"/>
                  </a:moveTo>
                  <a:cubicBezTo>
                    <a:pt x="1504" y="1"/>
                    <a:pt x="1430" y="37"/>
                    <a:pt x="1320" y="111"/>
                  </a:cubicBezTo>
                  <a:lnTo>
                    <a:pt x="404" y="661"/>
                  </a:lnTo>
                  <a:cubicBezTo>
                    <a:pt x="147" y="844"/>
                    <a:pt x="0" y="1247"/>
                    <a:pt x="147" y="1577"/>
                  </a:cubicBezTo>
                  <a:lnTo>
                    <a:pt x="624" y="2934"/>
                  </a:lnTo>
                  <a:cubicBezTo>
                    <a:pt x="734" y="3154"/>
                    <a:pt x="954" y="3337"/>
                    <a:pt x="1174" y="3337"/>
                  </a:cubicBezTo>
                  <a:cubicBezTo>
                    <a:pt x="1284" y="3337"/>
                    <a:pt x="1357" y="3300"/>
                    <a:pt x="1467" y="3264"/>
                  </a:cubicBezTo>
                  <a:lnTo>
                    <a:pt x="2383" y="2714"/>
                  </a:lnTo>
                  <a:cubicBezTo>
                    <a:pt x="2640" y="2530"/>
                    <a:pt x="2787" y="2127"/>
                    <a:pt x="2640" y="1797"/>
                  </a:cubicBezTo>
                  <a:lnTo>
                    <a:pt x="2163" y="404"/>
                  </a:lnTo>
                  <a:cubicBezTo>
                    <a:pt x="2053" y="184"/>
                    <a:pt x="1833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111788" y="2444400"/>
              <a:ext cx="64717" cy="81137"/>
            </a:xfrm>
            <a:custGeom>
              <a:avLst/>
              <a:gdLst/>
              <a:ahLst/>
              <a:cxnLst/>
              <a:rect l="l" t="t" r="r" b="b"/>
              <a:pathLst>
                <a:path w="2420" h="3034" extrusionOk="0">
                  <a:moveTo>
                    <a:pt x="1414" y="1"/>
                  </a:moveTo>
                  <a:cubicBezTo>
                    <a:pt x="1359" y="1"/>
                    <a:pt x="1303" y="15"/>
                    <a:pt x="1247" y="43"/>
                  </a:cubicBezTo>
                  <a:lnTo>
                    <a:pt x="330" y="593"/>
                  </a:lnTo>
                  <a:cubicBezTo>
                    <a:pt x="74" y="739"/>
                    <a:pt x="0" y="1069"/>
                    <a:pt x="74" y="1326"/>
                  </a:cubicBezTo>
                  <a:lnTo>
                    <a:pt x="587" y="2719"/>
                  </a:lnTo>
                  <a:cubicBezTo>
                    <a:pt x="694" y="2905"/>
                    <a:pt x="839" y="3034"/>
                    <a:pt x="1009" y="3034"/>
                  </a:cubicBezTo>
                  <a:cubicBezTo>
                    <a:pt x="1073" y="3034"/>
                    <a:pt x="1140" y="3016"/>
                    <a:pt x="1210" y="2976"/>
                  </a:cubicBezTo>
                  <a:lnTo>
                    <a:pt x="2127" y="2426"/>
                  </a:lnTo>
                  <a:cubicBezTo>
                    <a:pt x="2347" y="2316"/>
                    <a:pt x="2420" y="1986"/>
                    <a:pt x="2347" y="1692"/>
                  </a:cubicBezTo>
                  <a:lnTo>
                    <a:pt x="1833" y="336"/>
                  </a:lnTo>
                  <a:cubicBezTo>
                    <a:pt x="1724" y="118"/>
                    <a:pt x="1574" y="1"/>
                    <a:pt x="141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3229429" y="2367087"/>
              <a:ext cx="74531" cy="90229"/>
            </a:xfrm>
            <a:custGeom>
              <a:avLst/>
              <a:gdLst/>
              <a:ahLst/>
              <a:cxnLst/>
              <a:rect l="l" t="t" r="r" b="b"/>
              <a:pathLst>
                <a:path w="2787" h="3374" extrusionOk="0">
                  <a:moveTo>
                    <a:pt x="1614" y="1"/>
                  </a:moveTo>
                  <a:cubicBezTo>
                    <a:pt x="1504" y="1"/>
                    <a:pt x="1430" y="74"/>
                    <a:pt x="1320" y="111"/>
                  </a:cubicBezTo>
                  <a:lnTo>
                    <a:pt x="404" y="661"/>
                  </a:lnTo>
                  <a:cubicBezTo>
                    <a:pt x="147" y="844"/>
                    <a:pt x="1" y="1247"/>
                    <a:pt x="147" y="1577"/>
                  </a:cubicBezTo>
                  <a:lnTo>
                    <a:pt x="661" y="2934"/>
                  </a:lnTo>
                  <a:cubicBezTo>
                    <a:pt x="734" y="3190"/>
                    <a:pt x="954" y="3374"/>
                    <a:pt x="1174" y="3374"/>
                  </a:cubicBezTo>
                  <a:cubicBezTo>
                    <a:pt x="1284" y="3374"/>
                    <a:pt x="1394" y="3374"/>
                    <a:pt x="1467" y="3264"/>
                  </a:cubicBezTo>
                  <a:lnTo>
                    <a:pt x="2384" y="2714"/>
                  </a:lnTo>
                  <a:cubicBezTo>
                    <a:pt x="2677" y="2530"/>
                    <a:pt x="2787" y="2127"/>
                    <a:pt x="2677" y="1797"/>
                  </a:cubicBezTo>
                  <a:lnTo>
                    <a:pt x="2164" y="441"/>
                  </a:lnTo>
                  <a:cubicBezTo>
                    <a:pt x="2054" y="184"/>
                    <a:pt x="1834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3235312" y="2372409"/>
              <a:ext cx="65706" cy="81137"/>
            </a:xfrm>
            <a:custGeom>
              <a:avLst/>
              <a:gdLst/>
              <a:ahLst/>
              <a:cxnLst/>
              <a:rect l="l" t="t" r="r" b="b"/>
              <a:pathLst>
                <a:path w="2457" h="3034" extrusionOk="0">
                  <a:moveTo>
                    <a:pt x="1432" y="0"/>
                  </a:moveTo>
                  <a:cubicBezTo>
                    <a:pt x="1370" y="0"/>
                    <a:pt x="1307" y="18"/>
                    <a:pt x="1247" y="59"/>
                  </a:cubicBezTo>
                  <a:lnTo>
                    <a:pt x="331" y="608"/>
                  </a:lnTo>
                  <a:cubicBezTo>
                    <a:pt x="111" y="718"/>
                    <a:pt x="1" y="1048"/>
                    <a:pt x="111" y="1342"/>
                  </a:cubicBezTo>
                  <a:lnTo>
                    <a:pt x="624" y="2698"/>
                  </a:lnTo>
                  <a:cubicBezTo>
                    <a:pt x="706" y="2916"/>
                    <a:pt x="869" y="3033"/>
                    <a:pt x="1038" y="3033"/>
                  </a:cubicBezTo>
                  <a:cubicBezTo>
                    <a:pt x="1096" y="3033"/>
                    <a:pt x="1154" y="3019"/>
                    <a:pt x="1210" y="2991"/>
                  </a:cubicBezTo>
                  <a:lnTo>
                    <a:pt x="2127" y="2441"/>
                  </a:lnTo>
                  <a:cubicBezTo>
                    <a:pt x="2347" y="2295"/>
                    <a:pt x="2457" y="1965"/>
                    <a:pt x="2347" y="1708"/>
                  </a:cubicBezTo>
                  <a:lnTo>
                    <a:pt x="1834" y="315"/>
                  </a:lnTo>
                  <a:cubicBezTo>
                    <a:pt x="1754" y="129"/>
                    <a:pt x="1596" y="0"/>
                    <a:pt x="14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3352952" y="2296514"/>
              <a:ext cx="75521" cy="89240"/>
            </a:xfrm>
            <a:custGeom>
              <a:avLst/>
              <a:gdLst/>
              <a:ahLst/>
              <a:cxnLst/>
              <a:rect l="l" t="t" r="r" b="b"/>
              <a:pathLst>
                <a:path w="2824" h="3337" extrusionOk="0">
                  <a:moveTo>
                    <a:pt x="1614" y="0"/>
                  </a:moveTo>
                  <a:cubicBezTo>
                    <a:pt x="1541" y="0"/>
                    <a:pt x="1431" y="37"/>
                    <a:pt x="1357" y="74"/>
                  </a:cubicBezTo>
                  <a:lnTo>
                    <a:pt x="441" y="624"/>
                  </a:lnTo>
                  <a:cubicBezTo>
                    <a:pt x="147" y="807"/>
                    <a:pt x="1" y="1247"/>
                    <a:pt x="147" y="1540"/>
                  </a:cubicBezTo>
                  <a:lnTo>
                    <a:pt x="661" y="2933"/>
                  </a:lnTo>
                  <a:cubicBezTo>
                    <a:pt x="734" y="3153"/>
                    <a:pt x="991" y="3336"/>
                    <a:pt x="1211" y="3336"/>
                  </a:cubicBezTo>
                  <a:cubicBezTo>
                    <a:pt x="1284" y="3336"/>
                    <a:pt x="1394" y="3300"/>
                    <a:pt x="1467" y="3263"/>
                  </a:cubicBezTo>
                  <a:lnTo>
                    <a:pt x="2384" y="2713"/>
                  </a:lnTo>
                  <a:cubicBezTo>
                    <a:pt x="2677" y="2530"/>
                    <a:pt x="2824" y="2090"/>
                    <a:pt x="2677" y="1797"/>
                  </a:cubicBezTo>
                  <a:lnTo>
                    <a:pt x="2164" y="404"/>
                  </a:lnTo>
                  <a:cubicBezTo>
                    <a:pt x="2090" y="184"/>
                    <a:pt x="1834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3358836" y="2300846"/>
              <a:ext cx="65733" cy="81565"/>
            </a:xfrm>
            <a:custGeom>
              <a:avLst/>
              <a:gdLst/>
              <a:ahLst/>
              <a:cxnLst/>
              <a:rect l="l" t="t" r="r" b="b"/>
              <a:pathLst>
                <a:path w="2458" h="3050" extrusionOk="0">
                  <a:moveTo>
                    <a:pt x="1445" y="1"/>
                  </a:moveTo>
                  <a:cubicBezTo>
                    <a:pt x="1382" y="1"/>
                    <a:pt x="1316" y="19"/>
                    <a:pt x="1247" y="58"/>
                  </a:cubicBezTo>
                  <a:lnTo>
                    <a:pt x="331" y="608"/>
                  </a:lnTo>
                  <a:cubicBezTo>
                    <a:pt x="111" y="755"/>
                    <a:pt x="1" y="1085"/>
                    <a:pt x="111" y="1341"/>
                  </a:cubicBezTo>
                  <a:lnTo>
                    <a:pt x="624" y="2735"/>
                  </a:lnTo>
                  <a:cubicBezTo>
                    <a:pt x="731" y="2921"/>
                    <a:pt x="876" y="3049"/>
                    <a:pt x="1032" y="3049"/>
                  </a:cubicBezTo>
                  <a:cubicBezTo>
                    <a:pt x="1090" y="3049"/>
                    <a:pt x="1150" y="3031"/>
                    <a:pt x="1211" y="2991"/>
                  </a:cubicBezTo>
                  <a:lnTo>
                    <a:pt x="2127" y="2441"/>
                  </a:lnTo>
                  <a:cubicBezTo>
                    <a:pt x="2347" y="2295"/>
                    <a:pt x="2457" y="2001"/>
                    <a:pt x="2347" y="1708"/>
                  </a:cubicBezTo>
                  <a:lnTo>
                    <a:pt x="1870" y="352"/>
                  </a:lnTo>
                  <a:cubicBezTo>
                    <a:pt x="1763" y="137"/>
                    <a:pt x="1616" y="1"/>
                    <a:pt x="14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3478455" y="2223962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3" y="1"/>
                  </a:moveTo>
                  <a:cubicBezTo>
                    <a:pt x="1503" y="1"/>
                    <a:pt x="1430" y="37"/>
                    <a:pt x="1320" y="111"/>
                  </a:cubicBezTo>
                  <a:lnTo>
                    <a:pt x="404" y="660"/>
                  </a:lnTo>
                  <a:cubicBezTo>
                    <a:pt x="110" y="844"/>
                    <a:pt x="0" y="1247"/>
                    <a:pt x="110" y="1577"/>
                  </a:cubicBezTo>
                  <a:lnTo>
                    <a:pt x="624" y="2933"/>
                  </a:lnTo>
                  <a:cubicBezTo>
                    <a:pt x="734" y="3153"/>
                    <a:pt x="953" y="3337"/>
                    <a:pt x="1173" y="3337"/>
                  </a:cubicBezTo>
                  <a:cubicBezTo>
                    <a:pt x="1283" y="3337"/>
                    <a:pt x="1357" y="3337"/>
                    <a:pt x="1467" y="3263"/>
                  </a:cubicBezTo>
                  <a:lnTo>
                    <a:pt x="2383" y="2713"/>
                  </a:lnTo>
                  <a:cubicBezTo>
                    <a:pt x="2640" y="2530"/>
                    <a:pt x="2787" y="2127"/>
                    <a:pt x="2640" y="1797"/>
                  </a:cubicBezTo>
                  <a:lnTo>
                    <a:pt x="2163" y="404"/>
                  </a:lnTo>
                  <a:cubicBezTo>
                    <a:pt x="2053" y="184"/>
                    <a:pt x="1833" y="1"/>
                    <a:pt x="1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3483349" y="2230246"/>
              <a:ext cx="64744" cy="80602"/>
            </a:xfrm>
            <a:custGeom>
              <a:avLst/>
              <a:gdLst/>
              <a:ahLst/>
              <a:cxnLst/>
              <a:rect l="l" t="t" r="r" b="b"/>
              <a:pathLst>
                <a:path w="2421" h="3014" extrusionOk="0">
                  <a:moveTo>
                    <a:pt x="1426" y="1"/>
                  </a:moveTo>
                  <a:cubicBezTo>
                    <a:pt x="1367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74" y="682"/>
                    <a:pt x="1" y="1012"/>
                    <a:pt x="74" y="1342"/>
                  </a:cubicBezTo>
                  <a:lnTo>
                    <a:pt x="587" y="2698"/>
                  </a:lnTo>
                  <a:cubicBezTo>
                    <a:pt x="694" y="2885"/>
                    <a:pt x="839" y="3013"/>
                    <a:pt x="995" y="3013"/>
                  </a:cubicBezTo>
                  <a:cubicBezTo>
                    <a:pt x="1054" y="3013"/>
                    <a:pt x="1114" y="2995"/>
                    <a:pt x="1174" y="2955"/>
                  </a:cubicBezTo>
                  <a:lnTo>
                    <a:pt x="2090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5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3601978" y="2153388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4" y="0"/>
                  </a:moveTo>
                  <a:cubicBezTo>
                    <a:pt x="1504" y="0"/>
                    <a:pt x="1430" y="37"/>
                    <a:pt x="1320" y="73"/>
                  </a:cubicBezTo>
                  <a:lnTo>
                    <a:pt x="404" y="623"/>
                  </a:lnTo>
                  <a:cubicBezTo>
                    <a:pt x="147" y="807"/>
                    <a:pt x="1" y="1210"/>
                    <a:pt x="147" y="1540"/>
                  </a:cubicBezTo>
                  <a:lnTo>
                    <a:pt x="660" y="2933"/>
                  </a:lnTo>
                  <a:cubicBezTo>
                    <a:pt x="734" y="3153"/>
                    <a:pt x="954" y="3336"/>
                    <a:pt x="1210" y="3336"/>
                  </a:cubicBezTo>
                  <a:cubicBezTo>
                    <a:pt x="1284" y="3336"/>
                    <a:pt x="1394" y="3299"/>
                    <a:pt x="1467" y="3226"/>
                  </a:cubicBezTo>
                  <a:lnTo>
                    <a:pt x="2383" y="2676"/>
                  </a:lnTo>
                  <a:cubicBezTo>
                    <a:pt x="2677" y="2493"/>
                    <a:pt x="2787" y="2090"/>
                    <a:pt x="2677" y="1760"/>
                  </a:cubicBezTo>
                  <a:lnTo>
                    <a:pt x="2163" y="403"/>
                  </a:lnTo>
                  <a:cubicBezTo>
                    <a:pt x="2053" y="183"/>
                    <a:pt x="1834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3606872" y="2157694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26" y="1"/>
                  </a:moveTo>
                  <a:cubicBezTo>
                    <a:pt x="1368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147" y="756"/>
                    <a:pt x="1" y="1049"/>
                    <a:pt x="111" y="1342"/>
                  </a:cubicBezTo>
                  <a:lnTo>
                    <a:pt x="587" y="2699"/>
                  </a:lnTo>
                  <a:cubicBezTo>
                    <a:pt x="695" y="2913"/>
                    <a:pt x="841" y="3049"/>
                    <a:pt x="1013" y="3049"/>
                  </a:cubicBezTo>
                  <a:cubicBezTo>
                    <a:pt x="1076" y="3049"/>
                    <a:pt x="1142" y="3031"/>
                    <a:pt x="1211" y="2992"/>
                  </a:cubicBezTo>
                  <a:lnTo>
                    <a:pt x="2127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6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3891199" y="831801"/>
              <a:ext cx="632380" cy="975513"/>
            </a:xfrm>
            <a:custGeom>
              <a:avLst/>
              <a:gdLst/>
              <a:ahLst/>
              <a:cxnLst/>
              <a:rect l="l" t="t" r="r" b="b"/>
              <a:pathLst>
                <a:path w="23647" h="36478" extrusionOk="0">
                  <a:moveTo>
                    <a:pt x="23646" y="1"/>
                  </a:moveTo>
                  <a:lnTo>
                    <a:pt x="22913" y="551"/>
                  </a:lnTo>
                  <a:cubicBezTo>
                    <a:pt x="20127" y="2531"/>
                    <a:pt x="17634" y="5867"/>
                    <a:pt x="16277" y="9496"/>
                  </a:cubicBezTo>
                  <a:cubicBezTo>
                    <a:pt x="13748" y="16095"/>
                    <a:pt x="9569" y="26433"/>
                    <a:pt x="6856" y="29696"/>
                  </a:cubicBezTo>
                  <a:cubicBezTo>
                    <a:pt x="2823" y="34572"/>
                    <a:pt x="0" y="36478"/>
                    <a:pt x="0" y="36478"/>
                  </a:cubicBezTo>
                  <a:lnTo>
                    <a:pt x="11695" y="31529"/>
                  </a:lnTo>
                  <a:lnTo>
                    <a:pt x="16021" y="24050"/>
                  </a:lnTo>
                  <a:lnTo>
                    <a:pt x="20897" y="8396"/>
                  </a:lnTo>
                  <a:lnTo>
                    <a:pt x="236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4420593" y="1585725"/>
              <a:ext cx="881406" cy="354926"/>
            </a:xfrm>
            <a:custGeom>
              <a:avLst/>
              <a:gdLst/>
              <a:ahLst/>
              <a:cxnLst/>
              <a:rect l="l" t="t" r="r" b="b"/>
              <a:pathLst>
                <a:path w="32959" h="13272" extrusionOk="0">
                  <a:moveTo>
                    <a:pt x="10962" y="1"/>
                  </a:moveTo>
                  <a:lnTo>
                    <a:pt x="1" y="6270"/>
                  </a:lnTo>
                  <a:lnTo>
                    <a:pt x="3154" y="7223"/>
                  </a:lnTo>
                  <a:lnTo>
                    <a:pt x="27716" y="13272"/>
                  </a:lnTo>
                  <a:lnTo>
                    <a:pt x="32958" y="10852"/>
                  </a:lnTo>
                  <a:lnTo>
                    <a:pt x="1096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3890904" y="2013004"/>
              <a:ext cx="64744" cy="80602"/>
            </a:xfrm>
            <a:custGeom>
              <a:avLst/>
              <a:gdLst/>
              <a:ahLst/>
              <a:cxnLst/>
              <a:rect l="l" t="t" r="r" b="b"/>
              <a:pathLst>
                <a:path w="2421" h="3014" extrusionOk="0">
                  <a:moveTo>
                    <a:pt x="1426" y="1"/>
                  </a:moveTo>
                  <a:cubicBezTo>
                    <a:pt x="1367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74" y="682"/>
                    <a:pt x="1" y="1012"/>
                    <a:pt x="74" y="1342"/>
                  </a:cubicBezTo>
                  <a:lnTo>
                    <a:pt x="587" y="2698"/>
                  </a:lnTo>
                  <a:cubicBezTo>
                    <a:pt x="694" y="2885"/>
                    <a:pt x="839" y="3013"/>
                    <a:pt x="995" y="3013"/>
                  </a:cubicBezTo>
                  <a:cubicBezTo>
                    <a:pt x="1054" y="3013"/>
                    <a:pt x="1114" y="2995"/>
                    <a:pt x="1174" y="2955"/>
                  </a:cubicBezTo>
                  <a:lnTo>
                    <a:pt x="2090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5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4014428" y="1940452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26" y="1"/>
                  </a:moveTo>
                  <a:cubicBezTo>
                    <a:pt x="1368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147" y="756"/>
                    <a:pt x="1" y="1049"/>
                    <a:pt x="111" y="1342"/>
                  </a:cubicBezTo>
                  <a:lnTo>
                    <a:pt x="587" y="2699"/>
                  </a:lnTo>
                  <a:cubicBezTo>
                    <a:pt x="695" y="2913"/>
                    <a:pt x="841" y="3049"/>
                    <a:pt x="1013" y="3049"/>
                  </a:cubicBezTo>
                  <a:cubicBezTo>
                    <a:pt x="1076" y="3049"/>
                    <a:pt x="1142" y="3031"/>
                    <a:pt x="1211" y="2992"/>
                  </a:cubicBezTo>
                  <a:lnTo>
                    <a:pt x="2127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6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4" name="Google Shape;1934;p34"/>
            <p:cNvSpPr/>
            <p:nvPr/>
          </p:nvSpPr>
          <p:spPr>
            <a:xfrm rot="-1650332">
              <a:off x="2359393" y="2885124"/>
              <a:ext cx="98087" cy="2247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1935" name="Google Shape;1935;p34"/>
            <p:cNvSpPr/>
            <p:nvPr/>
          </p:nvSpPr>
          <p:spPr>
            <a:xfrm rot="-1476218">
              <a:off x="3767591" y="2068961"/>
              <a:ext cx="97997" cy="224596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defTabSz="1219170">
                <a:buClr>
                  <a:srgbClr val="000000"/>
                </a:buClr>
              </a:pPr>
              <a:endParaRPr sz="1867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73001B4C-06F6-91A2-7031-FEDCEE5B1084}"/>
              </a:ext>
            </a:extLst>
          </p:cNvPr>
          <p:cNvSpPr txBox="1"/>
          <p:nvPr/>
        </p:nvSpPr>
        <p:spPr>
          <a:xfrm>
            <a:off x="2621427" y="4882659"/>
            <a:ext cx="2668555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/>
            <a:r>
              <a:rPr lang="pt-BR"/>
              <a:t>António Ferreira 107863​</a:t>
            </a:r>
          </a:p>
          <a:p>
            <a:pPr marL="0" indent="0"/>
            <a:endParaRPr lang="pt-BR"/>
          </a:p>
          <a:p>
            <a:pPr marL="0" indent="0"/>
            <a:r>
              <a:rPr lang="pt-BR"/>
              <a:t>Magner Gusse​ 110180</a:t>
            </a:r>
          </a:p>
          <a:p>
            <a:pPr marL="0" indent="0"/>
            <a:endParaRPr lang="pt-BR"/>
          </a:p>
          <a:p>
            <a:pPr marL="0" indent="0"/>
            <a:r>
              <a:rPr lang="pt-BR"/>
              <a:t>Vasco Carreira​  109439	</a:t>
            </a:r>
            <a:endParaRPr lang="en-GB"/>
          </a:p>
          <a:p>
            <a:endParaRPr lang="pt-PT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65E8AB37-FACC-BCA1-2B55-B6EEA3582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70BEA048-D1F9-DA45-5A10-326087C566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54124FDD-F3D9-673F-C781-EAB7B933A112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87A4834C-FE1A-1C39-1BED-8747A7559DF7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F06C61B3-4CAC-7638-65C9-6088B4D2430A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04855587-6D41-58F5-8C8F-05A0384A0584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6A92BBF0-FEB4-7B63-87D8-5130A17D73BB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8E096530-8FB0-687A-AF02-F49F84CC950C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34C0E9C-DA5A-B922-8AA2-174E5516EAC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10</a:t>
            </a:fld>
            <a:endParaRPr lang="pt-PT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DB8865-903E-A0DF-8E49-FA89DCB4C5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4813" y="1112288"/>
            <a:ext cx="7222374" cy="463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52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3BD598F0-9D43-3FFC-1A98-C85482249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B7C8B157-CB81-6CAC-433D-0E3349BEE3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DE9B891D-74B6-EB4F-7164-AC5F934A4A71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0190DC5C-D525-9E96-E88F-86C61CE7F9F5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DD3C64BF-2FA2-0562-3F18-079D7CAD01D6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ADC1F980-1E56-5CCD-5A72-D1E3FD156457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EC356E6E-2E06-D5EF-F09E-273B73B52014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A154FB73-305D-79E4-00F2-22EEC9494024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95F194-086E-36AC-E205-F25A26DA32B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11</a:t>
            </a:fld>
            <a:endParaRPr lang="pt-PT"/>
          </a:p>
        </p:txBody>
      </p:sp>
      <p:pic>
        <p:nvPicPr>
          <p:cNvPr id="3" name="Imagem 1">
            <a:extLst>
              <a:ext uri="{FF2B5EF4-FFF2-40B4-BE49-F238E27FC236}">
                <a16:creationId xmlns:a16="http://schemas.microsoft.com/office/drawing/2014/main" id="{CE38DAE1-3EE7-B5A4-552D-855297CBC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647" y="1856839"/>
            <a:ext cx="4373945" cy="3144322"/>
          </a:xfrm>
          <a:prstGeom prst="rect">
            <a:avLst/>
          </a:prstGeom>
        </p:spPr>
      </p:pic>
      <p:pic>
        <p:nvPicPr>
          <p:cNvPr id="6" name="Imagem 1">
            <a:extLst>
              <a:ext uri="{FF2B5EF4-FFF2-40B4-BE49-F238E27FC236}">
                <a16:creationId xmlns:a16="http://schemas.microsoft.com/office/drawing/2014/main" id="{20A30FE9-6662-7E3A-2B82-0A5128DC6B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788" y="2259520"/>
            <a:ext cx="5001765" cy="261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2671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DA69ABE6-479F-BA0F-2B1C-239ACC873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8D639B48-8840-C9A8-F57B-5259345CA5E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A3B69B14-91DC-EB69-010C-75E5CFBEEB07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F91C1DD2-BD5A-6ABE-ED52-D7D557F35D87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FBCD17B4-6F5A-74B2-8482-FDD83FBD5598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2B680CF4-69E4-B347-111C-3925CE398362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34032268-7BB8-1EE8-A546-42EE2A31B1A9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B3DA76B0-E807-B46A-85FE-28A32BD47EFA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6CD34-066A-D862-DA61-0B669AA901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12</a:t>
            </a:fld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5D61D1-0A17-AACA-F4DB-324140F8D194}"/>
              </a:ext>
            </a:extLst>
          </p:cNvPr>
          <p:cNvSpPr txBox="1"/>
          <p:nvPr/>
        </p:nvSpPr>
        <p:spPr>
          <a:xfrm>
            <a:off x="688367" y="1354975"/>
            <a:ext cx="1273437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solidFill>
                  <a:sysClr val="windowText" lastClr="000000"/>
                </a:solidFill>
              </a:rPr>
              <a:t>Caso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D636CA-6A89-0938-11DE-C2C6A1E08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064" y="1239514"/>
            <a:ext cx="7369871" cy="43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064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9E3DECFE-4582-C964-F365-C93427B68F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A6E58ACF-E2F6-0965-03DA-52D57AA8D7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409C99AF-BB50-FFF7-7841-09ADC79EC5CE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134F628F-DACB-119B-D4DF-DE62F0901F96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1BC54CDA-1D0C-655E-1BAE-63E5137424F0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82D2D058-137E-DB16-EE09-19777104E26F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8BEF60FA-481F-6EF4-6BC0-45919F2529D9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47E9DF4B-0F5D-737C-B96D-03891030EECA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8D447F-4B26-1AC3-CF77-79EC5E33B2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13</a:t>
            </a:fld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C7C05-8BD1-13CA-1F97-8FDF7D6842CF}"/>
              </a:ext>
            </a:extLst>
          </p:cNvPr>
          <p:cNvSpPr txBox="1"/>
          <p:nvPr/>
        </p:nvSpPr>
        <p:spPr>
          <a:xfrm>
            <a:off x="688367" y="1354975"/>
            <a:ext cx="1273437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solidFill>
                  <a:sysClr val="windowText" lastClr="000000"/>
                </a:solidFill>
              </a:rPr>
              <a:t>Caso 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EB1E1B-6FBB-1289-0F9D-14FB912512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81401" y="1195757"/>
            <a:ext cx="5019816" cy="5160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5819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F12C3A03-C0B5-A547-83B0-D4EB9BCC57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2F3DD81C-92A9-4C55-3CE6-62A2D9660B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5297843B-75B9-F6F4-FA82-5AC4313BCF99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C3BFD003-E0A9-3521-4C36-D501FF2F6A8D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213788A5-F262-E8C8-CCDB-959D8E066E02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4AB66EC2-8773-CC63-E8C8-72C08995D287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725E1FA6-34F6-8331-9F07-F940621DD383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DDA77799-1DB2-13F7-53C4-D4C08D8621AC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0F442-FDE1-18D2-C547-69FB61E39F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14</a:t>
            </a:fld>
            <a:endParaRPr lang="pt-PT"/>
          </a:p>
        </p:txBody>
      </p:sp>
      <p:pic>
        <p:nvPicPr>
          <p:cNvPr id="3" name="Imagem 1">
            <a:extLst>
              <a:ext uri="{FF2B5EF4-FFF2-40B4-BE49-F238E27FC236}">
                <a16:creationId xmlns:a16="http://schemas.microsoft.com/office/drawing/2014/main" id="{06CF2F70-18F4-E0AB-3399-329346BF91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45500" y="1856839"/>
            <a:ext cx="4098239" cy="3144322"/>
          </a:xfrm>
          <a:prstGeom prst="rect">
            <a:avLst/>
          </a:prstGeom>
        </p:spPr>
      </p:pic>
      <p:pic>
        <p:nvPicPr>
          <p:cNvPr id="6" name="Imagem 1">
            <a:extLst>
              <a:ext uri="{FF2B5EF4-FFF2-40B4-BE49-F238E27FC236}">
                <a16:creationId xmlns:a16="http://schemas.microsoft.com/office/drawing/2014/main" id="{FD7692B2-0093-60CC-BE8F-0C7FE01CF3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26516" y="2167622"/>
            <a:ext cx="3818984" cy="26125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A16437-5D29-9BC7-B889-C7FB63DF5589}"/>
              </a:ext>
            </a:extLst>
          </p:cNvPr>
          <p:cNvSpPr txBox="1"/>
          <p:nvPr/>
        </p:nvSpPr>
        <p:spPr>
          <a:xfrm>
            <a:off x="688367" y="1354975"/>
            <a:ext cx="1273437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solidFill>
                  <a:sysClr val="windowText" lastClr="000000"/>
                </a:solidFill>
              </a:rPr>
              <a:t>Caso 1</a:t>
            </a:r>
          </a:p>
        </p:txBody>
      </p:sp>
    </p:spTree>
    <p:extLst>
      <p:ext uri="{BB962C8B-B14F-4D97-AF65-F5344CB8AC3E}">
        <p14:creationId xmlns:p14="http://schemas.microsoft.com/office/powerpoint/2010/main" val="3115458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7ACDFF0D-E905-39E7-0CE6-C132F45DD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B2AC0178-A885-D555-D664-05BD8BDCDC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67800220-1EBC-0409-04A4-C6D4340760E0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DF2BC6BE-D0BF-822C-965F-88E71B2A3903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28D57554-224A-7172-BB77-F3B57D6549E9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9DFA10FE-62F6-F8BB-6214-7AD0268947FA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D8324DF3-7353-2D46-B1AA-177203AEE8F9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BF552D14-1157-3EA5-1221-6A6629765E8E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CCB0995-F436-5BFE-9A7E-0302DA157A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15</a:t>
            </a:fld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49AB17-088E-29F6-4AE7-9861FE3E366F}"/>
              </a:ext>
            </a:extLst>
          </p:cNvPr>
          <p:cNvSpPr txBox="1"/>
          <p:nvPr/>
        </p:nvSpPr>
        <p:spPr>
          <a:xfrm>
            <a:off x="688367" y="1354975"/>
            <a:ext cx="1273437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solidFill>
                  <a:sysClr val="windowText" lastClr="000000"/>
                </a:solidFill>
              </a:rPr>
              <a:t>Caso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2E1C92-DBE9-D126-EC63-56B5FA566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82907" y="1239514"/>
            <a:ext cx="6826184" cy="437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015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47A338E0-E9A0-C9CE-34CE-E244701DA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6CA13301-5749-471E-B2C5-719468FE5F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541715AA-B876-FA7C-87FF-04E9D679F44F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7B3A428D-7A9E-52E9-FF93-8B12614E3DA9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5C247B75-087E-8F27-26E5-072E39B82C5D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225DEA5D-DC6D-50F9-BF91-D085F9F36833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E31797D0-0DF3-44D6-704B-0CFAFA9C7B3F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569A3BC6-F4C5-911A-452A-6FB670FCE2E3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946933-9559-34F5-FBC5-F534859B47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16</a:t>
            </a:fld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EDFB97-89C8-B27D-4365-E07A2047DD79}"/>
              </a:ext>
            </a:extLst>
          </p:cNvPr>
          <p:cNvSpPr txBox="1"/>
          <p:nvPr/>
        </p:nvSpPr>
        <p:spPr>
          <a:xfrm>
            <a:off x="688367" y="1354975"/>
            <a:ext cx="1273437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solidFill>
                  <a:sysClr val="windowText" lastClr="000000"/>
                </a:solidFill>
              </a:rPr>
              <a:t>Caso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8CFE7BE-B6C9-2265-538D-0C6ACE9A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63609" y="1060985"/>
            <a:ext cx="8064782" cy="473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8484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69534AAE-7362-49C2-EFBB-15654D3F6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5E5E7B84-6108-2984-286D-3DA4F518DB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E6A44904-5646-A44C-8773-6B0A3A37165B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12A24B49-3BB6-BD43-9A47-954EB4DE00F1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31F5D94D-7861-E6CC-8C98-6ECD7EBC48C1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D87222CA-CE9A-C44B-8002-73A3AB4419D4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4A8A003E-10C8-E0D6-7891-3E7C4B07FE1A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B0E78339-74D1-9961-B25E-0A392E2C9871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6BC71-0770-6C0F-8DEA-081B76E04DE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17</a:t>
            </a:fld>
            <a:endParaRPr lang="pt-PT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99E1E1-9FDF-3A9E-96C8-BED9B720F393}"/>
              </a:ext>
            </a:extLst>
          </p:cNvPr>
          <p:cNvSpPr txBox="1"/>
          <p:nvPr/>
        </p:nvSpPr>
        <p:spPr>
          <a:xfrm>
            <a:off x="688367" y="1354975"/>
            <a:ext cx="1273437" cy="36933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PT">
                <a:solidFill>
                  <a:sysClr val="windowText" lastClr="000000"/>
                </a:solidFill>
              </a:rPr>
              <a:t>Caso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9DF7AA-85EC-8DE7-45CA-967DBCF875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469" y="1112485"/>
            <a:ext cx="6947061" cy="4633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094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47"/>
          <p:cNvSpPr txBox="1">
            <a:spLocks noGrp="1"/>
          </p:cNvSpPr>
          <p:nvPr>
            <p:ph type="title"/>
          </p:nvPr>
        </p:nvSpPr>
        <p:spPr>
          <a:xfrm>
            <a:off x="1859600" y="2930767"/>
            <a:ext cx="8472800" cy="3200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Questões?</a:t>
            </a:r>
            <a:endParaRPr/>
          </a:p>
        </p:txBody>
      </p:sp>
      <p:grpSp>
        <p:nvGrpSpPr>
          <p:cNvPr id="3933" name="Google Shape;3933;p47"/>
          <p:cNvGrpSpPr/>
          <p:nvPr/>
        </p:nvGrpSpPr>
        <p:grpSpPr>
          <a:xfrm rot="1282293">
            <a:off x="2625534" y="1366089"/>
            <a:ext cx="694365" cy="826408"/>
            <a:chOff x="145982" y="527074"/>
            <a:chExt cx="520795" cy="619831"/>
          </a:xfrm>
        </p:grpSpPr>
        <p:sp>
          <p:nvSpPr>
            <p:cNvPr id="3934" name="Google Shape;3934;p4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5" name="Google Shape;3935;p4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936" name="Google Shape;3936;p47"/>
          <p:cNvGrpSpPr/>
          <p:nvPr/>
        </p:nvGrpSpPr>
        <p:grpSpPr>
          <a:xfrm rot="-1282293" flipH="1">
            <a:off x="8872100" y="1256689"/>
            <a:ext cx="694365" cy="826408"/>
            <a:chOff x="145982" y="527074"/>
            <a:chExt cx="520795" cy="619831"/>
          </a:xfrm>
        </p:grpSpPr>
        <p:sp>
          <p:nvSpPr>
            <p:cNvPr id="3937" name="Google Shape;3937;p4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38" name="Google Shape;3938;p4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pic>
        <p:nvPicPr>
          <p:cNvPr id="3939" name="Google Shape;39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3134" y="913633"/>
            <a:ext cx="4345733" cy="252512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B048B-054F-1E4D-8841-50D22EF0F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18</a:t>
            </a:fld>
            <a:endParaRPr lang="pt-P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FA709126-55C8-1CFB-0F2C-83F9D675B9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7BC5B4F1-A126-0604-8591-0A72F1A2CD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885" y="246970"/>
            <a:ext cx="4171483" cy="96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/>
              <a:t>Estudo de Forças</a:t>
            </a:r>
            <a:endParaRPr sz="4267"/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04DE9D3F-3066-8D82-C8A7-B1B7E8FF705E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5B6C9736-3C31-8702-D66B-EA1240BE438E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3A54A050-A914-9EE2-3B74-18AFF439652A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3ACD4347-14FC-6DE8-CD92-6173AFC676D4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9972C6E3-C2CD-D8A0-6BC6-7B0D76A6F340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59A20AA9-EB6E-6669-931C-F250E0EDB472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45B9A8C-7E1F-449C-9675-DF573FF9D3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2</a:t>
            </a:fld>
            <a:endParaRPr lang="pt-PT"/>
          </a:p>
        </p:txBody>
      </p:sp>
      <p:pic>
        <p:nvPicPr>
          <p:cNvPr id="1026" name="Picture 2" descr="A white metal object with a triangular shape&#10;&#10;Description automatically generated">
            <a:extLst>
              <a:ext uri="{FF2B5EF4-FFF2-40B4-BE49-F238E27FC236}">
                <a16:creationId xmlns:a16="http://schemas.microsoft.com/office/drawing/2014/main" id="{E62040FE-18B4-BF6E-8ABF-C39ED30B1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526" y="346063"/>
            <a:ext cx="7114451" cy="570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881E7C85-4156-6A16-6583-48540AEC626D}"/>
              </a:ext>
            </a:extLst>
          </p:cNvPr>
          <p:cNvSpPr/>
          <p:nvPr/>
        </p:nvSpPr>
        <p:spPr>
          <a:xfrm>
            <a:off x="4017224" y="4015818"/>
            <a:ext cx="707010" cy="8389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354B09D-6EA6-A48A-E516-B8DF0D9A471C}"/>
              </a:ext>
            </a:extLst>
          </p:cNvPr>
          <p:cNvSpPr/>
          <p:nvPr/>
        </p:nvSpPr>
        <p:spPr>
          <a:xfrm>
            <a:off x="6740747" y="3923121"/>
            <a:ext cx="707010" cy="83898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ED16BCF6-CEFE-AAFC-6D07-2514E086FAF1}"/>
              </a:ext>
            </a:extLst>
          </p:cNvPr>
          <p:cNvSpPr txBox="1"/>
          <p:nvPr/>
        </p:nvSpPr>
        <p:spPr>
          <a:xfrm>
            <a:off x="8006403" y="1747435"/>
            <a:ext cx="2743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>
                <a:solidFill>
                  <a:srgbClr val="00B0F0"/>
                </a:solidFill>
              </a:rPr>
              <a:t>Força : 1000N</a:t>
            </a:r>
          </a:p>
        </p:txBody>
      </p:sp>
      <p:pic>
        <p:nvPicPr>
          <p:cNvPr id="21" name="Imagem 20" descr="Uma imagem com céu, ar livre&#10;&#10;Descrição gerada automaticamente">
            <a:extLst>
              <a:ext uri="{FF2B5EF4-FFF2-40B4-BE49-F238E27FC236}">
                <a16:creationId xmlns:a16="http://schemas.microsoft.com/office/drawing/2014/main" id="{C975F194-B2A9-0F7A-EA01-83F15BB2AC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7" t="17521" r="9902" b="8978"/>
          <a:stretch/>
        </p:blipFill>
        <p:spPr>
          <a:xfrm>
            <a:off x="8027614" y="2266951"/>
            <a:ext cx="3372678" cy="15668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12308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B9C014C8-D7D6-51D1-2466-833D2EE4E8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AF9A646C-1ECE-1F5F-6BEE-B1BCC63DF50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885" y="246970"/>
            <a:ext cx="4171483" cy="96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/>
              <a:t>Estudo de Forças</a:t>
            </a:r>
            <a:endParaRPr sz="4267"/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15BAFBD8-B6E8-7692-9C25-808CE4A05568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60C35589-65DE-BB7F-4962-F5289BD54F78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DDB0A4A9-0814-4F74-7EC5-63BEFCD95133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D46AA858-638B-17A4-A57F-6F1FA0A7AC0E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D9173E94-ABE7-B6D6-5273-3A1316B220B6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5A9393B7-659E-4C05-C7E1-7A754999ABDA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39D1D2-7BE9-E4B4-182A-9BA14C85E6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3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376DC42D-912F-4EA7-F201-C7B39F8C72FC}"/>
              </a:ext>
            </a:extLst>
          </p:cNvPr>
          <p:cNvSpPr txBox="1"/>
          <p:nvPr/>
        </p:nvSpPr>
        <p:spPr>
          <a:xfrm>
            <a:off x="524728" y="1066116"/>
            <a:ext cx="476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i="1"/>
              <a:t>De fora para dentro (Alumínio 7075 T6)</a:t>
            </a:r>
          </a:p>
        </p:txBody>
      </p:sp>
      <p:pic>
        <p:nvPicPr>
          <p:cNvPr id="6" name="Imagem 5" descr="Uma imagem com texto, captura de ecrã, design">
            <a:extLst>
              <a:ext uri="{FF2B5EF4-FFF2-40B4-BE49-F238E27FC236}">
                <a16:creationId xmlns:a16="http://schemas.microsoft.com/office/drawing/2014/main" id="{F926AF83-642F-0004-4CFB-60A8596929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9" t="25127" r="22702" b="20771"/>
          <a:stretch/>
        </p:blipFill>
        <p:spPr>
          <a:xfrm>
            <a:off x="391885" y="3383335"/>
            <a:ext cx="3507581" cy="1688537"/>
          </a:xfrm>
          <a:prstGeom prst="rect">
            <a:avLst/>
          </a:prstGeom>
        </p:spPr>
      </p:pic>
      <p:pic>
        <p:nvPicPr>
          <p:cNvPr id="8" name="Imagem 7" descr="Uma imagem com texto, captura de ecrã, design">
            <a:extLst>
              <a:ext uri="{FF2B5EF4-FFF2-40B4-BE49-F238E27FC236}">
                <a16:creationId xmlns:a16="http://schemas.microsoft.com/office/drawing/2014/main" id="{11405206-A687-2647-4627-BC721F53F9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1" t="25127" r="21862" b="22475"/>
          <a:stretch/>
        </p:blipFill>
        <p:spPr>
          <a:xfrm>
            <a:off x="8096602" y="3376524"/>
            <a:ext cx="3692815" cy="1688536"/>
          </a:xfrm>
          <a:prstGeom prst="rect">
            <a:avLst/>
          </a:prstGeom>
        </p:spPr>
      </p:pic>
      <p:pic>
        <p:nvPicPr>
          <p:cNvPr id="10" name="Imagem 9" descr="Uma imagem com texto, captura de ecrã, design">
            <a:extLst>
              <a:ext uri="{FF2B5EF4-FFF2-40B4-BE49-F238E27FC236}">
                <a16:creationId xmlns:a16="http://schemas.microsoft.com/office/drawing/2014/main" id="{489323F9-4E72-CCFD-CBCC-F5D02E9277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8" t="25127" r="21907" b="22475"/>
          <a:stretch/>
        </p:blipFill>
        <p:spPr>
          <a:xfrm>
            <a:off x="4159075" y="3383335"/>
            <a:ext cx="3692815" cy="1688536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ED2E654-A081-CFB7-2C60-95D0A0470641}"/>
              </a:ext>
            </a:extLst>
          </p:cNvPr>
          <p:cNvSpPr txBox="1"/>
          <p:nvPr/>
        </p:nvSpPr>
        <p:spPr>
          <a:xfrm>
            <a:off x="1324718" y="2994839"/>
            <a:ext cx="17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Deslocamento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3AF7F1-DD7A-1CBC-AF36-56C627D9E312}"/>
              </a:ext>
            </a:extLst>
          </p:cNvPr>
          <p:cNvSpPr txBox="1"/>
          <p:nvPr/>
        </p:nvSpPr>
        <p:spPr>
          <a:xfrm>
            <a:off x="9239489" y="2994839"/>
            <a:ext cx="152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Deformação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E430475-F44E-FCA7-1807-5EE6F5D833E4}"/>
              </a:ext>
            </a:extLst>
          </p:cNvPr>
          <p:cNvSpPr txBox="1"/>
          <p:nvPr/>
        </p:nvSpPr>
        <p:spPr>
          <a:xfrm>
            <a:off x="5558951" y="2925535"/>
            <a:ext cx="100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Tensão</a:t>
            </a:r>
          </a:p>
        </p:txBody>
      </p:sp>
      <p:pic>
        <p:nvPicPr>
          <p:cNvPr id="5" name="Imagem 4" descr="Uma imagem com captura de ecrã, moldura, design, tripé&#10;&#10;Descrição gerada automaticamente">
            <a:extLst>
              <a:ext uri="{FF2B5EF4-FFF2-40B4-BE49-F238E27FC236}">
                <a16:creationId xmlns:a16="http://schemas.microsoft.com/office/drawing/2014/main" id="{42C8DD36-D10B-23F4-F7FA-A1D8294EA3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2" t="18119" r="26952" b="15772"/>
          <a:stretch/>
        </p:blipFill>
        <p:spPr>
          <a:xfrm>
            <a:off x="6498830" y="396255"/>
            <a:ext cx="3444179" cy="21399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09FB37B7-5FE7-8F86-1E83-E1843E92896A}"/>
              </a:ext>
            </a:extLst>
          </p:cNvPr>
          <p:cNvSpPr/>
          <p:nvPr/>
        </p:nvSpPr>
        <p:spPr>
          <a:xfrm>
            <a:off x="6898258" y="724401"/>
            <a:ext cx="701582" cy="24972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1D097277-77DF-74D7-A94A-614E035C4F35}"/>
              </a:ext>
            </a:extLst>
          </p:cNvPr>
          <p:cNvSpPr/>
          <p:nvPr/>
        </p:nvSpPr>
        <p:spPr>
          <a:xfrm>
            <a:off x="6190422" y="1241855"/>
            <a:ext cx="701582" cy="24972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16D4A4BD-9ABB-11B6-E0A9-5981558A034F}"/>
              </a:ext>
            </a:extLst>
          </p:cNvPr>
          <p:cNvSpPr/>
          <p:nvPr/>
        </p:nvSpPr>
        <p:spPr>
          <a:xfrm>
            <a:off x="6215986" y="1924927"/>
            <a:ext cx="701582" cy="24972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1197B1E3-4920-225A-82EE-B27D5B25B0A1}"/>
              </a:ext>
            </a:extLst>
          </p:cNvPr>
          <p:cNvSpPr/>
          <p:nvPr/>
        </p:nvSpPr>
        <p:spPr>
          <a:xfrm rot="10800000">
            <a:off x="8810233" y="720087"/>
            <a:ext cx="701582" cy="24972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50B6A5B2-2076-84BB-D37E-D1B814B97657}"/>
              </a:ext>
            </a:extLst>
          </p:cNvPr>
          <p:cNvSpPr/>
          <p:nvPr/>
        </p:nvSpPr>
        <p:spPr>
          <a:xfrm rot="10800000">
            <a:off x="9462764" y="1924927"/>
            <a:ext cx="701582" cy="24972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E9F5DE27-E66C-2129-3221-29E7049E4305}"/>
              </a:ext>
            </a:extLst>
          </p:cNvPr>
          <p:cNvSpPr/>
          <p:nvPr/>
        </p:nvSpPr>
        <p:spPr>
          <a:xfrm rot="10800000">
            <a:off x="9462764" y="1255043"/>
            <a:ext cx="701582" cy="249720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89748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6F48DBC7-7A40-B11A-37D4-5A187E070B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5DEC6F3F-FED0-D478-7A82-EA150A742A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885" y="246970"/>
            <a:ext cx="4171483" cy="96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/>
              <a:t>Estudo de Forças</a:t>
            </a:r>
            <a:endParaRPr sz="4267"/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8F8501D1-1252-F311-E36C-A5EAC8E5A2DC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A077209E-65B2-7482-8307-087EFDBABDBD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8FFE9A44-2EEF-8C3F-0481-56BA41942637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975FA772-647C-2317-9312-8EB20C157175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607658E9-F3E8-373F-06FD-AFE5A88F8F97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6138E38B-8445-E7CD-2D83-FB5CED385295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5B55837-CB34-FF3F-D415-40C6D5541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4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6238767-D71D-F218-24FC-425BD5213F72}"/>
              </a:ext>
            </a:extLst>
          </p:cNvPr>
          <p:cNvSpPr txBox="1"/>
          <p:nvPr/>
        </p:nvSpPr>
        <p:spPr>
          <a:xfrm>
            <a:off x="524728" y="1066116"/>
            <a:ext cx="476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i="1"/>
              <a:t>De baixo para cima (Alumínio 7075 T6)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D531217-FEA1-ACD0-3050-E8EEC9D1A4E9}"/>
              </a:ext>
            </a:extLst>
          </p:cNvPr>
          <p:cNvSpPr txBox="1"/>
          <p:nvPr/>
        </p:nvSpPr>
        <p:spPr>
          <a:xfrm>
            <a:off x="1324718" y="2994839"/>
            <a:ext cx="17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Deslocamento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F977309-1E47-EF6B-95D1-F46AAE1F098C}"/>
              </a:ext>
            </a:extLst>
          </p:cNvPr>
          <p:cNvSpPr txBox="1"/>
          <p:nvPr/>
        </p:nvSpPr>
        <p:spPr>
          <a:xfrm>
            <a:off x="9239489" y="2994839"/>
            <a:ext cx="152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Deformação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A0C82D2-DEF5-3768-7E72-991DD21A64A2}"/>
              </a:ext>
            </a:extLst>
          </p:cNvPr>
          <p:cNvSpPr txBox="1"/>
          <p:nvPr/>
        </p:nvSpPr>
        <p:spPr>
          <a:xfrm>
            <a:off x="5558951" y="2925535"/>
            <a:ext cx="100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Tensão</a:t>
            </a:r>
          </a:p>
        </p:txBody>
      </p:sp>
      <p:pic>
        <p:nvPicPr>
          <p:cNvPr id="24" name="Imagem 23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D32ABDD5-5704-883D-A3C5-43C9166CBE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t="19001" r="35175" b="8310"/>
          <a:stretch/>
        </p:blipFill>
        <p:spPr>
          <a:xfrm>
            <a:off x="773100" y="3579215"/>
            <a:ext cx="2623243" cy="2118776"/>
          </a:xfrm>
          <a:prstGeom prst="rect">
            <a:avLst/>
          </a:prstGeom>
        </p:spPr>
      </p:pic>
      <p:pic>
        <p:nvPicPr>
          <p:cNvPr id="26" name="Imagem 25" descr="Uma imagem com texto, captura de ecrã, file, diagrama&#10;&#10;Descrição gerada automaticamente">
            <a:extLst>
              <a:ext uri="{FF2B5EF4-FFF2-40B4-BE49-F238E27FC236}">
                <a16:creationId xmlns:a16="http://schemas.microsoft.com/office/drawing/2014/main" id="{DBCA483E-6BEF-89D0-EC57-AD4C2F03AD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7" t="20178" r="34602" b="9404"/>
          <a:stretch/>
        </p:blipFill>
        <p:spPr>
          <a:xfrm>
            <a:off x="8428800" y="3526196"/>
            <a:ext cx="2925000" cy="2221393"/>
          </a:xfrm>
          <a:prstGeom prst="rect">
            <a:avLst/>
          </a:prstGeom>
        </p:spPr>
      </p:pic>
      <p:pic>
        <p:nvPicPr>
          <p:cNvPr id="28" name="Imagem 27" descr="Uma imagem com texto, captura de ecrã, diagrama, file">
            <a:extLst>
              <a:ext uri="{FF2B5EF4-FFF2-40B4-BE49-F238E27FC236}">
                <a16:creationId xmlns:a16="http://schemas.microsoft.com/office/drawing/2014/main" id="{600FA57C-3776-A684-F07A-B7F6AA4DF9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81" t="17536" r="33493" b="11285"/>
          <a:stretch/>
        </p:blipFill>
        <p:spPr>
          <a:xfrm>
            <a:off x="4308845" y="3485323"/>
            <a:ext cx="3074591" cy="2306561"/>
          </a:xfrm>
          <a:prstGeom prst="rect">
            <a:avLst/>
          </a:prstGeom>
        </p:spPr>
      </p:pic>
      <p:pic>
        <p:nvPicPr>
          <p:cNvPr id="30" name="Imagem 29" descr="Uma imagem com captura de ecrã, moldura, design, tripé">
            <a:extLst>
              <a:ext uri="{FF2B5EF4-FFF2-40B4-BE49-F238E27FC236}">
                <a16:creationId xmlns:a16="http://schemas.microsoft.com/office/drawing/2014/main" id="{FA32A44F-DF09-D0EA-5F2B-21C1449399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98" t="18171" r="31943" b="13573"/>
          <a:stretch/>
        </p:blipFill>
        <p:spPr>
          <a:xfrm>
            <a:off x="6796191" y="472621"/>
            <a:ext cx="2763260" cy="2186758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1" name="Seta: Para a Direita 30">
            <a:extLst>
              <a:ext uri="{FF2B5EF4-FFF2-40B4-BE49-F238E27FC236}">
                <a16:creationId xmlns:a16="http://schemas.microsoft.com/office/drawing/2014/main" id="{01B3F6B4-8243-921E-D097-35BFCFF0624E}"/>
              </a:ext>
            </a:extLst>
          </p:cNvPr>
          <p:cNvSpPr/>
          <p:nvPr/>
        </p:nvSpPr>
        <p:spPr>
          <a:xfrm rot="16200000">
            <a:off x="7414182" y="1615887"/>
            <a:ext cx="424206" cy="19796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2" name="Seta: Para a Direita 31">
            <a:extLst>
              <a:ext uri="{FF2B5EF4-FFF2-40B4-BE49-F238E27FC236}">
                <a16:creationId xmlns:a16="http://schemas.microsoft.com/office/drawing/2014/main" id="{119F929E-0A0D-27DA-E476-592334C3E02C}"/>
              </a:ext>
            </a:extLst>
          </p:cNvPr>
          <p:cNvSpPr/>
          <p:nvPr/>
        </p:nvSpPr>
        <p:spPr>
          <a:xfrm rot="16200000">
            <a:off x="8343258" y="1615887"/>
            <a:ext cx="424206" cy="19796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3" name="Seta: Para a Direita 32">
            <a:extLst>
              <a:ext uri="{FF2B5EF4-FFF2-40B4-BE49-F238E27FC236}">
                <a16:creationId xmlns:a16="http://schemas.microsoft.com/office/drawing/2014/main" id="{3FFB89D1-A9D9-C270-ED07-5362B246D9A9}"/>
              </a:ext>
            </a:extLst>
          </p:cNvPr>
          <p:cNvSpPr/>
          <p:nvPr/>
        </p:nvSpPr>
        <p:spPr>
          <a:xfrm rot="16200000">
            <a:off x="7929625" y="1090408"/>
            <a:ext cx="364484" cy="131909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4" name="Seta: Para a Direita 33">
            <a:extLst>
              <a:ext uri="{FF2B5EF4-FFF2-40B4-BE49-F238E27FC236}">
                <a16:creationId xmlns:a16="http://schemas.microsoft.com/office/drawing/2014/main" id="{CB076959-6177-8209-B247-A5584166A8D7}"/>
              </a:ext>
            </a:extLst>
          </p:cNvPr>
          <p:cNvSpPr/>
          <p:nvPr/>
        </p:nvSpPr>
        <p:spPr>
          <a:xfrm rot="16200000">
            <a:off x="9253080" y="1835163"/>
            <a:ext cx="424206" cy="19796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35" name="Seta: Para a Direita 34">
            <a:extLst>
              <a:ext uri="{FF2B5EF4-FFF2-40B4-BE49-F238E27FC236}">
                <a16:creationId xmlns:a16="http://schemas.microsoft.com/office/drawing/2014/main" id="{170DD72C-87C5-61BF-BBAD-C30EF07F0D74}"/>
              </a:ext>
            </a:extLst>
          </p:cNvPr>
          <p:cNvSpPr/>
          <p:nvPr/>
        </p:nvSpPr>
        <p:spPr>
          <a:xfrm rot="16200000">
            <a:off x="6608454" y="1835163"/>
            <a:ext cx="424206" cy="197963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44400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FF8BC022-1F2B-1998-CA78-0B189209E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D82511CA-4020-328D-9A00-B3B583D09E4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1885" y="246970"/>
            <a:ext cx="4171483" cy="96295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 sz="4267"/>
              <a:t>Estudo de Forças</a:t>
            </a:r>
            <a:endParaRPr sz="4267"/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2601D4CB-7AA1-73FE-DEB8-63E960A28CE1}"/>
              </a:ext>
            </a:extLst>
          </p:cNvPr>
          <p:cNvGrpSpPr/>
          <p:nvPr/>
        </p:nvGrpSpPr>
        <p:grpSpPr>
          <a:xfrm rot="1282293">
            <a:off x="518126" y="5840571"/>
            <a:ext cx="956063" cy="873251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66AFB671-D06A-F74F-4D5A-27164A2A269F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3BF2DC00-D1C1-AF1C-9ECB-E9F861624EFF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85A04A32-782A-C48C-4740-929D0ABA5183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FC92CF7D-F476-34A6-2CB1-4383348127B0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816912B0-02EB-530A-94D4-C3FF9335569C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F55ADA-4B62-A4FE-9F20-9643ACD0D78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5</a:t>
            </a:fld>
            <a:endParaRPr lang="pt-PT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2FF53501-7A01-9FD8-63E1-2254C9F1E266}"/>
              </a:ext>
            </a:extLst>
          </p:cNvPr>
          <p:cNvSpPr txBox="1"/>
          <p:nvPr/>
        </p:nvSpPr>
        <p:spPr>
          <a:xfrm>
            <a:off x="524728" y="1066116"/>
            <a:ext cx="47637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i="1"/>
              <a:t>De cima para baixo (Alumínio 7075 T6)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2DF5BF34-310B-7061-23F2-2652D06ACE04}"/>
              </a:ext>
            </a:extLst>
          </p:cNvPr>
          <p:cNvSpPr txBox="1"/>
          <p:nvPr/>
        </p:nvSpPr>
        <p:spPr>
          <a:xfrm>
            <a:off x="1324718" y="2994839"/>
            <a:ext cx="1750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Deslocamento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AF5337B-A8F1-DD42-4077-F8006F864C9D}"/>
              </a:ext>
            </a:extLst>
          </p:cNvPr>
          <p:cNvSpPr txBox="1"/>
          <p:nvPr/>
        </p:nvSpPr>
        <p:spPr>
          <a:xfrm>
            <a:off x="9239489" y="2994839"/>
            <a:ext cx="15218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Deformação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461FA19-92F2-A41F-9A35-2A7330AE62BB}"/>
              </a:ext>
            </a:extLst>
          </p:cNvPr>
          <p:cNvSpPr txBox="1"/>
          <p:nvPr/>
        </p:nvSpPr>
        <p:spPr>
          <a:xfrm>
            <a:off x="5558951" y="2925535"/>
            <a:ext cx="10078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b="1">
                <a:solidFill>
                  <a:schemeClr val="bg1"/>
                </a:solidFill>
              </a:rPr>
              <a:t>Tensão</a:t>
            </a:r>
          </a:p>
        </p:txBody>
      </p:sp>
      <p:pic>
        <p:nvPicPr>
          <p:cNvPr id="5" name="Imagem 4" descr="Uma imagem com captura de ecrã, moldura, design, tripé&#10;&#10;Descrição gerada automaticamente">
            <a:extLst>
              <a:ext uri="{FF2B5EF4-FFF2-40B4-BE49-F238E27FC236}">
                <a16:creationId xmlns:a16="http://schemas.microsoft.com/office/drawing/2014/main" id="{7F5EDEA2-B250-996E-CCE1-8CCA2FD11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2" t="18119" r="26952" b="15772"/>
          <a:stretch/>
        </p:blipFill>
        <p:spPr>
          <a:xfrm>
            <a:off x="6498830" y="564273"/>
            <a:ext cx="3444179" cy="2139941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3DD998-739F-9DDF-FB17-4E0957B4F5E0}"/>
              </a:ext>
            </a:extLst>
          </p:cNvPr>
          <p:cNvSpPr/>
          <p:nvPr/>
        </p:nvSpPr>
        <p:spPr>
          <a:xfrm rot="5400000">
            <a:off x="8008543" y="345202"/>
            <a:ext cx="389270" cy="19280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61BF105D-BD56-B669-B3DF-14AD160D910C}"/>
              </a:ext>
            </a:extLst>
          </p:cNvPr>
          <p:cNvSpPr/>
          <p:nvPr/>
        </p:nvSpPr>
        <p:spPr>
          <a:xfrm rot="5400000">
            <a:off x="7120302" y="903506"/>
            <a:ext cx="411260" cy="20406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705CFD80-9CAF-F8B6-4F7E-12FD8D493198}"/>
              </a:ext>
            </a:extLst>
          </p:cNvPr>
          <p:cNvSpPr/>
          <p:nvPr/>
        </p:nvSpPr>
        <p:spPr>
          <a:xfrm rot="5400000">
            <a:off x="8777433" y="884384"/>
            <a:ext cx="447006" cy="204067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8" name="Imagem 17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0B713A34-E660-74AC-1F37-307536273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58" t="6295" r="26498" b="11452"/>
          <a:stretch/>
        </p:blipFill>
        <p:spPr>
          <a:xfrm>
            <a:off x="752659" y="3507269"/>
            <a:ext cx="2755006" cy="2284615"/>
          </a:xfrm>
          <a:prstGeom prst="rect">
            <a:avLst/>
          </a:prstGeom>
        </p:spPr>
      </p:pic>
      <p:pic>
        <p:nvPicPr>
          <p:cNvPr id="20" name="Imagem 19" descr="Uma imagem com texto, captura de ecrã, design, moldura&#10;&#10;Descrição gerada automaticamente">
            <a:extLst>
              <a:ext uri="{FF2B5EF4-FFF2-40B4-BE49-F238E27FC236}">
                <a16:creationId xmlns:a16="http://schemas.microsoft.com/office/drawing/2014/main" id="{3D6DED40-E4F0-1898-3F48-196B0EBDDC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0" t="7867" r="24644" b="10658"/>
          <a:stretch/>
        </p:blipFill>
        <p:spPr>
          <a:xfrm>
            <a:off x="8493411" y="3556453"/>
            <a:ext cx="2890487" cy="2235431"/>
          </a:xfrm>
          <a:prstGeom prst="rect">
            <a:avLst/>
          </a:prstGeom>
        </p:spPr>
      </p:pic>
      <p:pic>
        <p:nvPicPr>
          <p:cNvPr id="22" name="Imagem 21" descr="Uma imagem com texto, captura de ecrã, diagrama, file">
            <a:extLst>
              <a:ext uri="{FF2B5EF4-FFF2-40B4-BE49-F238E27FC236}">
                <a16:creationId xmlns:a16="http://schemas.microsoft.com/office/drawing/2014/main" id="{C72EF2F6-E17F-BD90-D1AA-D4056B5B58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6" t="7046" r="26042" b="7094"/>
          <a:stretch/>
        </p:blipFill>
        <p:spPr>
          <a:xfrm>
            <a:off x="4583739" y="3523360"/>
            <a:ext cx="2755006" cy="2377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352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442050F5-2A5B-D382-3DA2-C61640270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6A797B4F-1013-7172-A489-5B3A5FB273C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E461A140-E682-0F92-6E0B-B92ECB253EB0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96CC3538-2D41-9305-A1A9-A97DB0DEB4D1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B26E6973-A388-9132-0DCC-F091A8C8CFDC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F3A97ADE-3618-FD41-53EB-4C1203DD2D74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60714CB8-2347-C45A-D6C9-4C4140E7EDE1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C1B0780D-9D76-AFC7-190C-F2BA5140B5CC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02AEED-04DE-2F54-4A1A-ECEBB359EFA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6</a:t>
            </a:fld>
            <a:endParaRPr lang="pt-PT"/>
          </a:p>
        </p:txBody>
      </p:sp>
      <p:pic>
        <p:nvPicPr>
          <p:cNvPr id="22" name="Imagem 21" descr="Uma imagem com círculo, platina, prateado, anel">
            <a:extLst>
              <a:ext uri="{FF2B5EF4-FFF2-40B4-BE49-F238E27FC236}">
                <a16:creationId xmlns:a16="http://schemas.microsoft.com/office/drawing/2014/main" id="{8639EB1E-4BD5-9281-7F5C-4F1C1301E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867" y="1371403"/>
            <a:ext cx="5049008" cy="4581649"/>
          </a:xfrm>
          <a:prstGeom prst="rect">
            <a:avLst/>
          </a:prstGeom>
        </p:spPr>
      </p:pic>
      <p:pic>
        <p:nvPicPr>
          <p:cNvPr id="24" name="Imagem 23" descr="Uma imagem com círculo, Saturação de cores, arte">
            <a:extLst>
              <a:ext uri="{FF2B5EF4-FFF2-40B4-BE49-F238E27FC236}">
                <a16:creationId xmlns:a16="http://schemas.microsoft.com/office/drawing/2014/main" id="{C85AAC13-A5FA-8AFA-CEE7-C7029C1D6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556" y="1214023"/>
            <a:ext cx="5604959" cy="498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6017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E9377681-C2DD-0377-7D53-A5228ED6A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3ED80DF2-A580-1FE2-1C68-4382468814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7432362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Design Generativo – </a:t>
            </a:r>
            <a:r>
              <a:rPr lang="en" u="sng">
                <a:solidFill>
                  <a:schemeClr val="tx1"/>
                </a:solidFill>
              </a:rPr>
              <a:t>Fusion 360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69C73D0D-4A10-637D-6E2D-C9CC7DFC81FE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DA632DC1-4DEB-EB36-FD06-E6D1DF550E0A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23C11711-66FD-8B4A-DCE5-44A35496580C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0BD51E1A-94D1-5940-9835-2E759EDBDCB0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F47447AC-CFF5-B500-71D4-0C4DCCAC3ED6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839CF527-C8D3-9C04-EDDE-2E887B5EEF66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4309FB-46B7-FD51-E2A1-AFA2821DF7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7</a:t>
            </a:fld>
            <a:endParaRPr lang="pt-PT"/>
          </a:p>
        </p:txBody>
      </p:sp>
      <p:pic>
        <p:nvPicPr>
          <p:cNvPr id="18" name="Imagem 17" descr="Uma imagem com transporte, Peça de automóvel, roda, jante">
            <a:extLst>
              <a:ext uri="{FF2B5EF4-FFF2-40B4-BE49-F238E27FC236}">
                <a16:creationId xmlns:a16="http://schemas.microsoft.com/office/drawing/2014/main" id="{7CF5E5D9-FF0B-FCB9-37C7-FB1D73BC2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38" y="1447462"/>
            <a:ext cx="5882297" cy="473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284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8D24142F-7376-0B28-11DA-BCA6D0F99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C769AC07-2927-4A84-C05B-6058DA977B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4974618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SolidWorks Script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5D9E1770-6279-FFD8-2DC7-6F251C7979BA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6E222641-C522-7112-F9AA-746CF31EDCE6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D43BC9F6-8D4A-F5CC-9848-9C82518DD33D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CA9B880B-CB9E-61A6-40B5-D5D2E20F4F45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7D007DA1-FD83-1981-DBB0-7AF864538B5E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616A323D-3492-9773-1D4E-74793C290672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545AD1E-F94C-DE29-A50B-AF24981979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8</a:t>
            </a:fld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8E885-361D-7D68-64CB-DB3C9C3BE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00" y="1047330"/>
            <a:ext cx="5005379" cy="47633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9500B5C-23EA-0CB6-0BFC-735B765918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3212" y="1047330"/>
            <a:ext cx="5930198" cy="37381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CD7180-FF27-04FE-F0F4-B8514CDDE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3182" y="4874512"/>
            <a:ext cx="5930198" cy="128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560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>
          <a:extLst>
            <a:ext uri="{FF2B5EF4-FFF2-40B4-BE49-F238E27FC236}">
              <a16:creationId xmlns:a16="http://schemas.microsoft.com/office/drawing/2014/main" id="{4752A0EB-80C9-1DFE-90CF-0FD3AECC9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>
            <a:extLst>
              <a:ext uri="{FF2B5EF4-FFF2-40B4-BE49-F238E27FC236}">
                <a16:creationId xmlns:a16="http://schemas.microsoft.com/office/drawing/2014/main" id="{8B856C4C-F1E7-95C6-6621-424C45EC89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9104" y="397910"/>
            <a:ext cx="4974618" cy="84756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solidFill>
                  <a:schemeClr val="tx1"/>
                </a:solidFill>
              </a:rPr>
              <a:t>SolidWorks Script</a:t>
            </a:r>
            <a:endParaRPr u="sng">
              <a:solidFill>
                <a:schemeClr val="tx1"/>
              </a:solidFill>
            </a:endParaRPr>
          </a:p>
        </p:txBody>
      </p:sp>
      <p:grpSp>
        <p:nvGrpSpPr>
          <p:cNvPr id="6161" name="Google Shape;6161;p64">
            <a:extLst>
              <a:ext uri="{FF2B5EF4-FFF2-40B4-BE49-F238E27FC236}">
                <a16:creationId xmlns:a16="http://schemas.microsoft.com/office/drawing/2014/main" id="{580453D2-74BC-578D-E8D6-26E0F0B0346B}"/>
              </a:ext>
            </a:extLst>
          </p:cNvPr>
          <p:cNvGrpSpPr/>
          <p:nvPr/>
        </p:nvGrpSpPr>
        <p:grpSpPr>
          <a:xfrm rot="1282293">
            <a:off x="536784" y="5614931"/>
            <a:ext cx="694365" cy="826408"/>
            <a:chOff x="145982" y="527074"/>
            <a:chExt cx="520795" cy="619831"/>
          </a:xfrm>
        </p:grpSpPr>
        <p:sp>
          <p:nvSpPr>
            <p:cNvPr id="6162" name="Google Shape;6162;p64">
              <a:extLst>
                <a:ext uri="{FF2B5EF4-FFF2-40B4-BE49-F238E27FC236}">
                  <a16:creationId xmlns:a16="http://schemas.microsoft.com/office/drawing/2014/main" id="{80A78430-3695-0B4A-7724-B4C10D8BCDA8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3" name="Google Shape;6163;p64">
              <a:extLst>
                <a:ext uri="{FF2B5EF4-FFF2-40B4-BE49-F238E27FC236}">
                  <a16:creationId xmlns:a16="http://schemas.microsoft.com/office/drawing/2014/main" id="{93EC820C-416F-92AB-E53B-F4D0C2DD3E95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164" name="Google Shape;6164;p64">
            <a:extLst>
              <a:ext uri="{FF2B5EF4-FFF2-40B4-BE49-F238E27FC236}">
                <a16:creationId xmlns:a16="http://schemas.microsoft.com/office/drawing/2014/main" id="{1198D573-22E7-BD63-724D-ECFB0D8C76FD}"/>
              </a:ext>
            </a:extLst>
          </p:cNvPr>
          <p:cNvGrpSpPr/>
          <p:nvPr/>
        </p:nvGrpSpPr>
        <p:grpSpPr>
          <a:xfrm rot="-1282293" flipH="1">
            <a:off x="10629217" y="385250"/>
            <a:ext cx="694365" cy="826408"/>
            <a:chOff x="145982" y="527074"/>
            <a:chExt cx="520795" cy="619831"/>
          </a:xfrm>
        </p:grpSpPr>
        <p:sp>
          <p:nvSpPr>
            <p:cNvPr id="6165" name="Google Shape;6165;p64">
              <a:extLst>
                <a:ext uri="{FF2B5EF4-FFF2-40B4-BE49-F238E27FC236}">
                  <a16:creationId xmlns:a16="http://schemas.microsoft.com/office/drawing/2014/main" id="{EA78B057-7AA5-45F1-5C43-4079D27DFB31}"/>
                </a:ext>
              </a:extLst>
            </p:cNvPr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6166" name="Google Shape;6166;p64">
              <a:extLst>
                <a:ext uri="{FF2B5EF4-FFF2-40B4-BE49-F238E27FC236}">
                  <a16:creationId xmlns:a16="http://schemas.microsoft.com/office/drawing/2014/main" id="{E68305D4-C201-9DAB-E7ED-FDB17F6CD91A}"/>
                </a:ext>
              </a:extLst>
            </p:cNvPr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17CF7A-409F-11F0-2BB9-4375A65D3C5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9</a:t>
            </a:fld>
            <a:endParaRPr lang="pt-PT"/>
          </a:p>
        </p:txBody>
      </p:sp>
      <p:pic>
        <p:nvPicPr>
          <p:cNvPr id="3" name="Untitled video - Made with Clipchamp (2)">
            <a:hlinkClick r:id="" action="ppaction://media"/>
            <a:extLst>
              <a:ext uri="{FF2B5EF4-FFF2-40B4-BE49-F238E27FC236}">
                <a16:creationId xmlns:a16="http://schemas.microsoft.com/office/drawing/2014/main" id="{480C695E-F39A-0500-9BBA-E2818A8DB2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2570" r="2692"/>
          <a:stretch/>
        </p:blipFill>
        <p:spPr>
          <a:xfrm>
            <a:off x="2162972" y="1093814"/>
            <a:ext cx="7866055" cy="4670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5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8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erospace Engineering Thesis Defense by Slidesgo">
  <a:themeElements>
    <a:clrScheme name="Simple Light">
      <a:dk1>
        <a:srgbClr val="FFFFFF"/>
      </a:dk1>
      <a:lt1>
        <a:srgbClr val="FFCF00"/>
      </a:lt1>
      <a:dk2>
        <a:srgbClr val="000000"/>
      </a:dk2>
      <a:lt2>
        <a:srgbClr val="25252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589E6D7CAD1D47BD3E77FD941263FA" ma:contentTypeVersion="7" ma:contentTypeDescription="Criar um novo documento." ma:contentTypeScope="" ma:versionID="8de55174f2eff0265cc1fc908dae2c4b">
  <xsd:schema xmlns:xsd="http://www.w3.org/2001/XMLSchema" xmlns:xs="http://www.w3.org/2001/XMLSchema" xmlns:p="http://schemas.microsoft.com/office/2006/metadata/properties" xmlns:ns2="987e5766-57f3-4737-be3d-6bfe0566c805" targetNamespace="http://schemas.microsoft.com/office/2006/metadata/properties" ma:root="true" ma:fieldsID="0d62a92a9f6c4e60be2dd5d20bd628cd" ns2:_="">
    <xsd:import namespace="987e5766-57f3-4737-be3d-6bfe0566c8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e5766-57f3-4737-be3d-6bfe0566c8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5D84558-E13A-4E42-A72F-B965B0B786CF}">
  <ds:schemaRefs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987e5766-57f3-4737-be3d-6bfe0566c805"/>
  </ds:schemaRefs>
</ds:datastoreItem>
</file>

<file path=customXml/itemProps2.xml><?xml version="1.0" encoding="utf-8"?>
<ds:datastoreItem xmlns:ds="http://schemas.openxmlformats.org/officeDocument/2006/customXml" ds:itemID="{AFFC96B8-7108-4ED8-A0FD-8CBE84B1237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4EB421-1533-4E28-8B41-A8004CB96623}"/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153</Words>
  <Application>Microsoft Office PowerPoint</Application>
  <PresentationFormat>Ecrã Panorâmico</PresentationFormat>
  <Paragraphs>59</Paragraphs>
  <Slides>18</Slides>
  <Notes>18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dos diapositivos</vt:lpstr>
      </vt:variant>
      <vt:variant>
        <vt:i4>18</vt:i4>
      </vt:variant>
    </vt:vector>
  </HeadingPairs>
  <TitlesOfParts>
    <vt:vector size="19" baseType="lpstr">
      <vt:lpstr>Aerospace Engineering Thesis Defense by Slidesgo</vt:lpstr>
      <vt:lpstr>Design Generativo &amp; Otimização</vt:lpstr>
      <vt:lpstr>Estudo de Forças</vt:lpstr>
      <vt:lpstr>Estudo de Forças</vt:lpstr>
      <vt:lpstr>Estudo de Forças</vt:lpstr>
      <vt:lpstr>Estudo de Forças</vt:lpstr>
      <vt:lpstr>Design Generativo – Fusion 360</vt:lpstr>
      <vt:lpstr>Design Generativo – Fusion 360</vt:lpstr>
      <vt:lpstr>SolidWorks Script</vt:lpstr>
      <vt:lpstr>SolidWorks Script</vt:lpstr>
      <vt:lpstr>Design Generativo – Fusion 360</vt:lpstr>
      <vt:lpstr>Design Generativo – Fusion 360</vt:lpstr>
      <vt:lpstr>Design Generativo – Fusion 360</vt:lpstr>
      <vt:lpstr>Design Generativo – Fusion 360</vt:lpstr>
      <vt:lpstr>Design Generativo – Fusion 360</vt:lpstr>
      <vt:lpstr>Design Generativo – Fusion 360</vt:lpstr>
      <vt:lpstr>Design Generativo – Fusion 360</vt:lpstr>
      <vt:lpstr>Design Generativo – Fusion 360</vt:lpstr>
      <vt:lpstr>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Magner Gusse</cp:lastModifiedBy>
  <cp:revision>2</cp:revision>
  <dcterms:created xsi:type="dcterms:W3CDTF">2024-10-24T08:59:15Z</dcterms:created>
  <dcterms:modified xsi:type="dcterms:W3CDTF">2024-12-18T01:03:11Z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0x0101006E589E6D7CAD1D47BD3E77FD941263FA</vt:lpwstr>
  </property>
</Properties>
</file>